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2" r:id="rId10"/>
    <p:sldId id="265" r:id="rId11"/>
    <p:sldId id="268" r:id="rId12"/>
    <p:sldId id="263" r:id="rId13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2B745-5746-48C1-8C05-C08BA9079D9B}" v="21" dt="2023-07-28T01:41:31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olfo Linarez" userId="1ef18a8fe3bb5161" providerId="LiveId" clId="{C292B745-5746-48C1-8C05-C08BA9079D9B}"/>
    <pc:docChg chg="undo redo custSel addSld delSld modSld">
      <pc:chgData name="Adolfo Linarez" userId="1ef18a8fe3bb5161" providerId="LiveId" clId="{C292B745-5746-48C1-8C05-C08BA9079D9B}" dt="2023-07-30T16:55:28.449" v="1012" actId="1038"/>
      <pc:docMkLst>
        <pc:docMk/>
      </pc:docMkLst>
      <pc:sldChg chg="addSp delSp modSp mod setBg">
        <pc:chgData name="Adolfo Linarez" userId="1ef18a8fe3bb5161" providerId="LiveId" clId="{C292B745-5746-48C1-8C05-C08BA9079D9B}" dt="2023-07-30T16:54:29.569" v="1008" actId="1038"/>
        <pc:sldMkLst>
          <pc:docMk/>
          <pc:sldMk cId="0" sldId="256"/>
        </pc:sldMkLst>
        <pc:spChg chg="mod">
          <ac:chgData name="Adolfo Linarez" userId="1ef18a8fe3bb5161" providerId="LiveId" clId="{C292B745-5746-48C1-8C05-C08BA9079D9B}" dt="2023-07-27T23:12:15.905" v="389" actId="1076"/>
          <ac:spMkLst>
            <pc:docMk/>
            <pc:sldMk cId="0" sldId="256"/>
            <ac:spMk id="128" creationId="{00000000-0000-0000-0000-000000000000}"/>
          </ac:spMkLst>
        </pc:spChg>
        <pc:spChg chg="add del mo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29" creationId="{00000000-0000-0000-0000-000000000000}"/>
          </ac:spMkLst>
        </pc:spChg>
        <pc:spChg chg="add del">
          <ac:chgData name="Adolfo Linarez" userId="1ef18a8fe3bb5161" providerId="LiveId" clId="{C292B745-5746-48C1-8C05-C08BA9079D9B}" dt="2023-07-27T23:11:15.367" v="370" actId="26606"/>
          <ac:spMkLst>
            <pc:docMk/>
            <pc:sldMk cId="0" sldId="256"/>
            <ac:spMk id="147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51" creationId="{3EB57A4D-E0D0-46DA-B339-F24CA46FA70B}"/>
          </ac:spMkLst>
        </pc:spChg>
        <pc:spChg chg="add del">
          <ac:chgData name="Adolfo Linarez" userId="1ef18a8fe3bb5161" providerId="LiveId" clId="{C292B745-5746-48C1-8C05-C08BA9079D9B}" dt="2023-07-27T23:11:16.881" v="372" actId="26606"/>
          <ac:spMkLst>
            <pc:docMk/>
            <pc:sldMk cId="0" sldId="256"/>
            <ac:spMk id="159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1" creationId="{DBB05BAE-BBD3-4289-899F-A6851503C6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3" creationId="{9874D11C-36F5-4BBE-A490-019A54E953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7" creationId="{3F088236-D655-4F88-B238-E16762358025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8" creationId="{3DAC0C92-199E-475C-9390-119A9B027276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9" creationId="{C4CFB339-0ED8-4FE2-9EF1-6D1375B8499B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0" creationId="{31896C80-2069-4431-9C19-83B91373449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1" creationId="{BF120A21-0841-4823-B0C4-28AEBCEF9B7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4" creationId="{45B71F80-1F92-4074-84D9-16A062B215B3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5" creationId="{7209C9DA-6E0D-46D9-8275-C52222D8CCAC}"/>
          </ac:spMkLst>
        </pc:spChg>
        <pc:spChg chg="add mod">
          <ac:chgData name="Adolfo Linarez" userId="1ef18a8fe3bb5161" providerId="LiveId" clId="{C292B745-5746-48C1-8C05-C08BA9079D9B}" dt="2023-07-27T23:42:24.345" v="496" actId="20577"/>
          <ac:spMkLst>
            <pc:docMk/>
            <pc:sldMk cId="0" sldId="256"/>
            <ac:spMk id="179" creationId="{00000000-0000-0000-0000-000000000000}"/>
          </ac:spMkLst>
        </pc:spChg>
        <pc:spChg chg="ad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81" creationId="{3BCB5F6A-9EB0-40B0-9D13-3023E9A20508}"/>
          </ac:spMkLst>
        </pc:spChg>
        <pc:grpChg chg="add del">
          <ac:chgData name="Adolfo Linarez" userId="1ef18a8fe3bb5161" providerId="LiveId" clId="{C292B745-5746-48C1-8C05-C08BA9079D9B}" dt="2023-07-27T23:11:15.367" v="370" actId="26606"/>
          <ac:grpSpMkLst>
            <pc:docMk/>
            <pc:sldMk cId="0" sldId="256"/>
            <ac:grpSpMk id="135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6.881" v="372" actId="26606"/>
          <ac:grpSpMkLst>
            <pc:docMk/>
            <pc:sldMk cId="0" sldId="256"/>
            <ac:grpSpMk id="149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7T23:11:17.843" v="374" actId="26606"/>
          <ac:grpSpMkLst>
            <pc:docMk/>
            <pc:sldMk cId="0" sldId="256"/>
            <ac:grpSpMk id="162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8.530" v="376" actId="26606"/>
          <ac:grpSpMkLst>
            <pc:docMk/>
            <pc:sldMk cId="0" sldId="256"/>
            <ac:grpSpMk id="173" creationId="{947CDE17-06F4-4FCE-8BFE-AD89EACB7094}"/>
          </ac:grpSpMkLst>
        </pc:grpChg>
        <pc:grpChg chg="add">
          <ac:chgData name="Adolfo Linarez" userId="1ef18a8fe3bb5161" providerId="LiveId" clId="{C292B745-5746-48C1-8C05-C08BA9079D9B}" dt="2023-07-27T23:11:18.560" v="377" actId="26606"/>
          <ac:grpSpMkLst>
            <pc:docMk/>
            <pc:sldMk cId="0" sldId="256"/>
            <ac:grpSpMk id="178" creationId="{10BE40E3-5550-4CDD-B4FD-387C33EBF157}"/>
          </ac:grpSpMkLst>
        </pc:grpChg>
        <pc:graphicFrameChg chg="add del">
          <ac:chgData name="Adolfo Linarez" userId="1ef18a8fe3bb5161" providerId="LiveId" clId="{C292B745-5746-48C1-8C05-C08BA9079D9B}" dt="2023-07-27T23:11:18.530" v="376" actId="26606"/>
          <ac:graphicFrameMkLst>
            <pc:docMk/>
            <pc:sldMk cId="0" sldId="256"/>
            <ac:graphicFrameMk id="176" creationId="{F114A8C8-972C-0E1E-3ABF-D958B1E4D1F7}"/>
          </ac:graphicFrameMkLst>
        </pc:graphicFrameChg>
        <pc:picChg chg="add del">
          <ac:chgData name="Adolfo Linarez" userId="1ef18a8fe3bb5161" providerId="LiveId" clId="{C292B745-5746-48C1-8C05-C08BA9079D9B}" dt="2023-07-27T23:11:15.367" v="370" actId="26606"/>
          <ac:picMkLst>
            <pc:docMk/>
            <pc:sldMk cId="0" sldId="256"/>
            <ac:picMk id="131" creationId="{B814B6F8-26FE-54EC-1972-B741E5418D9B}"/>
          </ac:picMkLst>
        </pc:picChg>
        <pc:picChg chg="add del">
          <ac:chgData name="Adolfo Linarez" userId="1ef18a8fe3bb5161" providerId="LiveId" clId="{C292B745-5746-48C1-8C05-C08BA9079D9B}" dt="2023-07-27T23:11:16.881" v="372" actId="26606"/>
          <ac:picMkLst>
            <pc:docMk/>
            <pc:sldMk cId="0" sldId="256"/>
            <ac:picMk id="158" creationId="{1AF4FF23-E77F-3DF2-B0DF-7237F3CFCE16}"/>
          </ac:picMkLst>
        </pc:picChg>
        <pc:picChg chg="add del">
          <ac:chgData name="Adolfo Linarez" userId="1ef18a8fe3bb5161" providerId="LiveId" clId="{C292B745-5746-48C1-8C05-C08BA9079D9B}" dt="2023-07-27T23:11:17.843" v="374" actId="26606"/>
          <ac:picMkLst>
            <pc:docMk/>
            <pc:sldMk cId="0" sldId="256"/>
            <ac:picMk id="164" creationId="{1C7D9D3F-A962-AAA5-3AC9-DFBAEAF4E6A7}"/>
          </ac:picMkLst>
        </pc:picChg>
        <pc:picChg chg="add mod">
          <ac:chgData name="Adolfo Linarez" userId="1ef18a8fe3bb5161" providerId="LiveId" clId="{C292B745-5746-48C1-8C05-C08BA9079D9B}" dt="2023-07-30T16:54:29.569" v="1008" actId="1038"/>
          <ac:picMkLst>
            <pc:docMk/>
            <pc:sldMk cId="0" sldId="256"/>
            <ac:picMk id="180" creationId="{B814B6F8-26FE-54EC-1972-B741E5418D9B}"/>
          </ac:picMkLst>
        </pc:pic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5" creationId="{64FA5DFF-7FE6-4855-84E6-DFA78EE978BD}"/>
          </ac:cxnSpMkLst>
        </pc:cxn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6" creationId="{2AFD8CBA-54A3-4363-991B-B9C631BBFA74}"/>
          </ac:cxnSpMkLst>
        </pc:cxnChg>
      </pc:sldChg>
      <pc:sldChg chg="addSp delSp modSp mod">
        <pc:chgData name="Adolfo Linarez" userId="1ef18a8fe3bb5161" providerId="LiveId" clId="{C292B745-5746-48C1-8C05-C08BA9079D9B}" dt="2023-07-28T01:42:02.124" v="967" actId="26606"/>
        <pc:sldMkLst>
          <pc:docMk/>
          <pc:sldMk cId="0" sldId="257"/>
        </pc:sldMkLst>
        <pc:spChg chg="mod">
          <ac:chgData name="Adolfo Linarez" userId="1ef18a8fe3bb5161" providerId="LiveId" clId="{C292B745-5746-48C1-8C05-C08BA9079D9B}" dt="2023-07-28T01:41:41.775" v="963" actId="1076"/>
          <ac:spMkLst>
            <pc:docMk/>
            <pc:sldMk cId="0" sldId="257"/>
            <ac:spMk id="134" creationId="{00000000-0000-0000-0000-000000000000}"/>
          </ac:spMkLst>
        </pc:spChg>
        <pc:spChg chg="add del mod">
          <ac:chgData name="Adolfo Linarez" userId="1ef18a8fe3bb5161" providerId="LiveId" clId="{C292B745-5746-48C1-8C05-C08BA9079D9B}" dt="2023-07-28T01:42:02.124" v="967" actId="26606"/>
          <ac:spMkLst>
            <pc:docMk/>
            <pc:sldMk cId="0" sldId="257"/>
            <ac:spMk id="135" creationId="{00000000-0000-0000-0000-000000000000}"/>
          </ac:spMkLst>
        </pc:spChg>
        <pc:graphicFrameChg chg="add del">
          <ac:chgData name="Adolfo Linarez" userId="1ef18a8fe3bb5161" providerId="LiveId" clId="{C292B745-5746-48C1-8C05-C08BA9079D9B}" dt="2023-07-28T01:41:55.292" v="965" actId="26606"/>
          <ac:graphicFrameMkLst>
            <pc:docMk/>
            <pc:sldMk cId="0" sldId="257"/>
            <ac:graphicFrameMk id="161" creationId="{11DD6C35-DA1B-F43F-2368-485DE1DEF459}"/>
          </ac:graphicFrameMkLst>
        </pc:graphicFrameChg>
        <pc:graphicFrameChg chg="add del">
          <ac:chgData name="Adolfo Linarez" userId="1ef18a8fe3bb5161" providerId="LiveId" clId="{C292B745-5746-48C1-8C05-C08BA9079D9B}" dt="2023-07-28T01:42:02.124" v="967" actId="26606"/>
          <ac:graphicFrameMkLst>
            <pc:docMk/>
            <pc:sldMk cId="0" sldId="257"/>
            <ac:graphicFrameMk id="163" creationId="{6D04A94D-6280-5868-0D03-AFEE78EBE51C}"/>
          </ac:graphicFrameMkLst>
        </pc:graphicFrameChg>
        <pc:picChg chg="add del mod">
          <ac:chgData name="Adolfo Linarez" userId="1ef18a8fe3bb5161" providerId="LiveId" clId="{C292B745-5746-48C1-8C05-C08BA9079D9B}" dt="2023-07-28T01:18:18.703" v="728" actId="478"/>
          <ac:picMkLst>
            <pc:docMk/>
            <pc:sldMk cId="0" sldId="257"/>
            <ac:picMk id="3" creationId="{CD116B26-44EC-2AC9-B113-6D339A38DF13}"/>
          </ac:picMkLst>
        </pc:picChg>
        <pc:picChg chg="add mod">
          <ac:chgData name="Adolfo Linarez" userId="1ef18a8fe3bb5161" providerId="LiveId" clId="{C292B745-5746-48C1-8C05-C08BA9079D9B}" dt="2023-07-28T01:26:18.955" v="731" actId="1076"/>
          <ac:picMkLst>
            <pc:docMk/>
            <pc:sldMk cId="0" sldId="257"/>
            <ac:picMk id="5" creationId="{BF083A95-C5D2-1199-278D-0B6F132045F1}"/>
          </ac:picMkLst>
        </pc:picChg>
        <pc:picChg chg="del mod">
          <ac:chgData name="Adolfo Linarez" userId="1ef18a8fe3bb5161" providerId="LiveId" clId="{C292B745-5746-48C1-8C05-C08BA9079D9B}" dt="2023-07-28T01:17:24.056" v="724" actId="478"/>
          <ac:picMkLst>
            <pc:docMk/>
            <pc:sldMk cId="0" sldId="257"/>
            <ac:picMk id="136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8T01:46:00.969" v="994" actId="1038"/>
        <pc:sldMkLst>
          <pc:docMk/>
          <pc:sldMk cId="0" sldId="258"/>
        </pc:sldMkLst>
        <pc:spChg chg="mod">
          <ac:chgData name="Adolfo Linarez" userId="1ef18a8fe3bb5161" providerId="LiveId" clId="{C292B745-5746-48C1-8C05-C08BA9079D9B}" dt="2023-07-27T23:15:52.112" v="421" actId="1076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52:05.741" v="627" actId="20577"/>
          <ac:spMkLst>
            <pc:docMk/>
            <pc:sldMk cId="0" sldId="258"/>
            <ac:spMk id="142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6:25.012" v="430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C292B745-5746-48C1-8C05-C08BA9079D9B}" dt="2023-07-28T01:46:00.969" v="994" actId="1038"/>
          <ac:picMkLst>
            <pc:docMk/>
            <pc:sldMk cId="0" sldId="258"/>
            <ac:picMk id="144" creationId="{00000000-0000-0000-0000-000000000000}"/>
          </ac:picMkLst>
        </pc:picChg>
      </pc:sldChg>
      <pc:sldChg chg="addSp delSp modSp mod">
        <pc:chgData name="Adolfo Linarez" userId="1ef18a8fe3bb5161" providerId="LiveId" clId="{C292B745-5746-48C1-8C05-C08BA9079D9B}" dt="2023-07-28T00:05:00.089" v="718" actId="1035"/>
        <pc:sldMkLst>
          <pc:docMk/>
          <pc:sldMk cId="0" sldId="259"/>
        </pc:sldMkLst>
        <pc:spChg chg="add del mod">
          <ac:chgData name="Adolfo Linarez" userId="1ef18a8fe3bb5161" providerId="LiveId" clId="{C292B745-5746-48C1-8C05-C08BA9079D9B}" dt="2023-07-27T23:58:38.303" v="655" actId="478"/>
          <ac:spMkLst>
            <pc:docMk/>
            <pc:sldMk cId="0" sldId="259"/>
            <ac:spMk id="3" creationId="{0BE61794-2E0D-17CB-32A1-A2C9677F1246}"/>
          </ac:spMkLst>
        </pc:spChg>
        <pc:spChg chg="mod">
          <ac:chgData name="Adolfo Linarez" userId="1ef18a8fe3bb5161" providerId="LiveId" clId="{C292B745-5746-48C1-8C05-C08BA9079D9B}" dt="2023-07-27T23:17:27.790" v="453" actId="107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C292B745-5746-48C1-8C05-C08BA9079D9B}" dt="2023-07-28T00:05:00.089" v="718" actId="1035"/>
          <ac:spMkLst>
            <pc:docMk/>
            <pc:sldMk cId="0" sldId="259"/>
            <ac:spMk id="150" creationId="{00000000-0000-0000-0000-000000000000}"/>
          </ac:spMkLst>
        </pc:spChg>
        <pc:picChg chg="add del mod">
          <ac:chgData name="Adolfo Linarez" userId="1ef18a8fe3bb5161" providerId="LiveId" clId="{C292B745-5746-48C1-8C05-C08BA9079D9B}" dt="2023-07-26T01:22:01.012" v="26" actId="478"/>
          <ac:picMkLst>
            <pc:docMk/>
            <pc:sldMk cId="0" sldId="259"/>
            <ac:picMk id="3" creationId="{F7A9D69C-556F-3233-5754-B2BE1A7ADC2A}"/>
          </ac:picMkLst>
        </pc:picChg>
        <pc:picChg chg="add del mod">
          <ac:chgData name="Adolfo Linarez" userId="1ef18a8fe3bb5161" providerId="LiveId" clId="{C292B745-5746-48C1-8C05-C08BA9079D9B}" dt="2023-07-26T01:23:48.188" v="41" actId="478"/>
          <ac:picMkLst>
            <pc:docMk/>
            <pc:sldMk cId="0" sldId="259"/>
            <ac:picMk id="5" creationId="{92E3DDCC-C892-4AE3-DC7E-A95DE05AE6A2}"/>
          </ac:picMkLst>
        </pc:picChg>
        <pc:picChg chg="add mod">
          <ac:chgData name="Adolfo Linarez" userId="1ef18a8fe3bb5161" providerId="LiveId" clId="{C292B745-5746-48C1-8C05-C08BA9079D9B}" dt="2023-07-26T01:42:57.922" v="172" actId="1076"/>
          <ac:picMkLst>
            <pc:docMk/>
            <pc:sldMk cId="0" sldId="259"/>
            <ac:picMk id="7" creationId="{4A34E02E-56FB-9C73-1EEF-BA49A80AD2F8}"/>
          </ac:picMkLst>
        </pc:picChg>
        <pc:picChg chg="add mod">
          <ac:chgData name="Adolfo Linarez" userId="1ef18a8fe3bb5161" providerId="LiveId" clId="{C292B745-5746-48C1-8C05-C08BA9079D9B}" dt="2023-07-26T01:24:24.444" v="81" actId="1035"/>
          <ac:picMkLst>
            <pc:docMk/>
            <pc:sldMk cId="0" sldId="259"/>
            <ac:picMk id="9" creationId="{F4CAB764-55CE-F777-155A-3052E494BAA1}"/>
          </ac:picMkLst>
        </pc:picChg>
        <pc:picChg chg="del">
          <ac:chgData name="Adolfo Linarez" userId="1ef18a8fe3bb5161" providerId="LiveId" clId="{C292B745-5746-48C1-8C05-C08BA9079D9B}" dt="2023-07-26T01:21:09.180" v="21" actId="478"/>
          <ac:picMkLst>
            <pc:docMk/>
            <pc:sldMk cId="0" sldId="259"/>
            <ac:picMk id="151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7T23:18:47.409" v="463" actId="1076"/>
        <pc:sldMkLst>
          <pc:docMk/>
          <pc:sldMk cId="0" sldId="260"/>
        </pc:sldMkLst>
        <pc:spChg chg="mod">
          <ac:chgData name="Adolfo Linarez" userId="1ef18a8fe3bb5161" providerId="LiveId" clId="{C292B745-5746-48C1-8C05-C08BA9079D9B}" dt="2023-07-27T23:18:47.409" v="463" actId="107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18:43.186" v="462" actId="1076"/>
          <ac:spMkLst>
            <pc:docMk/>
            <pc:sldMk cId="0" sldId="260"/>
            <ac:spMk id="157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4:48.388" v="411" actId="14100"/>
          <ac:picMkLst>
            <pc:docMk/>
            <pc:sldMk cId="0" sldId="260"/>
            <ac:picMk id="158" creationId="{00000000-0000-0000-0000-000000000000}"/>
          </ac:picMkLst>
        </pc:picChg>
      </pc:sldChg>
      <pc:sldChg chg="addSp delSp modSp mod setBg">
        <pc:chgData name="Adolfo Linarez" userId="1ef18a8fe3bb5161" providerId="LiveId" clId="{C292B745-5746-48C1-8C05-C08BA9079D9B}" dt="2023-07-27T23:01:54.471" v="193" actId="26606"/>
        <pc:sldMkLst>
          <pc:docMk/>
          <pc:sldMk cId="0" sldId="261"/>
        </pc:sldMkLst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2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3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44" creationId="{03E8462A-FEBA-4848-81CC-3F8DA3E477BE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54" creationId="{7941F9B1-B01B-4A84-89D9-B169AEB4E456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57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75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1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3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8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9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1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2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26" creationId="{85C2136B-77EC-41E9-BDB6-58A4AE1429B7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0" creationId="{21029ED5-F105-4DD2-99C8-1E4422817978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5" creationId="{5C9652B3-A450-4ED6-8FBF-F536BA60B4D8}"/>
          </ac:spMkLst>
        </pc:spChg>
        <pc:spChg chg="del">
          <ac:chgData name="Adolfo Linarez" userId="1ef18a8fe3bb5161" providerId="LiveId" clId="{C292B745-5746-48C1-8C05-C08BA9079D9B}" dt="2023-07-26T01:28:48.748" v="108" actId="478"/>
          <ac:spMkLst>
            <pc:docMk/>
            <pc:sldMk cId="0" sldId="261"/>
            <ac:spMk id="163" creationId="{00000000-0000-0000-0000-000000000000}"/>
          </ac:spMkLst>
        </pc:spChg>
        <pc:spChg chg="del">
          <ac:chgData name="Adolfo Linarez" userId="1ef18a8fe3bb5161" providerId="LiveId" clId="{C292B745-5746-48C1-8C05-C08BA9079D9B}" dt="2023-07-26T01:28:49.820" v="109" actId="478"/>
          <ac:spMkLst>
            <pc:docMk/>
            <pc:sldMk cId="0" sldId="261"/>
            <ac:spMk id="164" creationId="{00000000-0000-0000-0000-000000000000}"/>
          </ac:spMkLst>
        </pc:s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8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2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35" creationId="{609316A9-990D-4EC3-A671-70EE5C1493A4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45" creationId="{2109F83F-40FE-4DB3-84CC-09FB3340D06D}"/>
          </ac:grpSpMkLst>
        </pc:grpChg>
        <pc:grpChg chg="add del">
          <ac:chgData name="Adolfo Linarez" userId="1ef18a8fe3bb5161" providerId="LiveId" clId="{C292B745-5746-48C1-8C05-C08BA9079D9B}" dt="2023-07-26T01:29:14.961" v="124" actId="26606"/>
          <ac:grpSpMkLst>
            <pc:docMk/>
            <pc:sldMk cId="0" sldId="261"/>
            <ac:grpSpMk id="56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9:14.955" v="123" actId="26606"/>
          <ac:grpSpMkLst>
            <pc:docMk/>
            <pc:sldMk cId="0" sldId="261"/>
            <ac:grpSpMk id="63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87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90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98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11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4.461" v="192" actId="26606"/>
          <ac:grpSpMkLst>
            <pc:docMk/>
            <pc:sldMk cId="0" sldId="261"/>
            <ac:grpSpMk id="125" creationId="{DDE8DE2B-61C1-46D5-BEB8-521321C182C4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29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31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7T23:01:36.099" v="185" actId="478"/>
          <ac:picMkLst>
            <pc:docMk/>
            <pc:sldMk cId="0" sldId="261"/>
            <ac:picMk id="3" creationId="{B07740AD-E9F0-8F0C-0968-2ADD3C1BFEC5}"/>
          </ac:picMkLst>
        </pc:picChg>
        <pc:picChg chg="add mod modCrop">
          <ac:chgData name="Adolfo Linarez" userId="1ef18a8fe3bb5161" providerId="LiveId" clId="{C292B745-5746-48C1-8C05-C08BA9079D9B}" dt="2023-07-27T23:01:54.471" v="193" actId="26606"/>
          <ac:picMkLst>
            <pc:docMk/>
            <pc:sldMk cId="0" sldId="261"/>
            <ac:picMk id="4" creationId="{E1CCB28C-89BD-1185-79DD-159D80444EE3}"/>
          </ac:picMkLst>
        </pc:picChg>
        <pc:picChg chg="del mod">
          <ac:chgData name="Adolfo Linarez" userId="1ef18a8fe3bb5161" providerId="LiveId" clId="{C292B745-5746-48C1-8C05-C08BA9079D9B}" dt="2023-07-26T01:27:21.171" v="107" actId="478"/>
          <ac:picMkLst>
            <pc:docMk/>
            <pc:sldMk cId="0" sldId="261"/>
            <ac:picMk id="165" creationId="{00000000-0000-0000-0000-000000000000}"/>
          </ac:picMkLst>
        </pc:pic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2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58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7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9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1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27" creationId="{E55891F3-A5E2-4418-8950-25FA2B731209}"/>
          </ac:cxnSpMkLst>
        </pc:cxnChg>
      </pc:sldChg>
      <pc:sldChg chg="modSp mod">
        <pc:chgData name="Adolfo Linarez" userId="1ef18a8fe3bb5161" providerId="LiveId" clId="{C292B745-5746-48C1-8C05-C08BA9079D9B}" dt="2023-07-30T16:55:28.449" v="1012" actId="1038"/>
        <pc:sldMkLst>
          <pc:docMk/>
          <pc:sldMk cId="0" sldId="262"/>
        </pc:sldMkLst>
        <pc:spChg chg="mod">
          <ac:chgData name="Adolfo Linarez" userId="1ef18a8fe3bb5161" providerId="LiveId" clId="{C292B745-5746-48C1-8C05-C08BA9079D9B}" dt="2023-07-27T23:19:56.563" v="474" actId="107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20:04.487" v="475" actId="14100"/>
          <ac:spMkLst>
            <pc:docMk/>
            <pc:sldMk cId="0" sldId="262"/>
            <ac:spMk id="171" creationId="{00000000-0000-0000-0000-000000000000}"/>
          </ac:spMkLst>
        </pc:spChg>
        <pc:picChg chg="mod">
          <ac:chgData name="Adolfo Linarez" userId="1ef18a8fe3bb5161" providerId="LiveId" clId="{C292B745-5746-48C1-8C05-C08BA9079D9B}" dt="2023-07-30T16:55:28.449" v="1012" actId="1038"/>
          <ac:picMkLst>
            <pc:docMk/>
            <pc:sldMk cId="0" sldId="262"/>
            <ac:picMk id="3" creationId="{1882081E-F585-E6A1-9A4C-15B2863D5F1F}"/>
          </ac:picMkLst>
        </pc:picChg>
      </pc:sldChg>
      <pc:sldChg chg="modSp mod">
        <pc:chgData name="Adolfo Linarez" userId="1ef18a8fe3bb5161" providerId="LiveId" clId="{C292B745-5746-48C1-8C05-C08BA9079D9B}" dt="2023-07-28T00:47:41.677" v="722" actId="1076"/>
        <pc:sldMkLst>
          <pc:docMk/>
          <pc:sldMk cId="0" sldId="263"/>
        </pc:sldMkLst>
        <pc:spChg chg="mod">
          <ac:chgData name="Adolfo Linarez" userId="1ef18a8fe3bb5161" providerId="LiveId" clId="{C292B745-5746-48C1-8C05-C08BA9079D9B}" dt="2023-07-28T00:47:41.677" v="722" actId="1076"/>
          <ac:spMkLst>
            <pc:docMk/>
            <pc:sldMk cId="0" sldId="263"/>
            <ac:spMk id="177" creationId="{00000000-0000-0000-0000-000000000000}"/>
          </ac:spMkLst>
        </pc:spChg>
      </pc:sldChg>
      <pc:sldChg chg="addSp delSp modSp new del mod setBg">
        <pc:chgData name="Adolfo Linarez" userId="1ef18a8fe3bb5161" providerId="LiveId" clId="{C292B745-5746-48C1-8C05-C08BA9079D9B}" dt="2023-07-26T01:39:39.160" v="141" actId="47"/>
        <pc:sldMkLst>
          <pc:docMk/>
          <pc:sldMk cId="3377737740" sldId="264"/>
        </pc:sldMkLst>
        <pc:spChg chg="del">
          <ac:chgData name="Adolfo Linarez" userId="1ef18a8fe3bb5161" providerId="LiveId" clId="{C292B745-5746-48C1-8C05-C08BA9079D9B}" dt="2023-07-26T01:24:49.437" v="83" actId="478"/>
          <ac:spMkLst>
            <pc:docMk/>
            <pc:sldMk cId="3377737740" sldId="264"/>
            <ac:spMk id="2" creationId="{BBE66B95-608A-AC26-3EC4-17B9BC2F8595}"/>
          </ac:spMkLst>
        </pc:spChg>
        <pc:spChg chg="del">
          <ac:chgData name="Adolfo Linarez" userId="1ef18a8fe3bb5161" providerId="LiveId" clId="{C292B745-5746-48C1-8C05-C08BA9079D9B}" dt="2023-07-26T01:24:50.628" v="84" actId="478"/>
          <ac:spMkLst>
            <pc:docMk/>
            <pc:sldMk cId="3377737740" sldId="264"/>
            <ac:spMk id="3" creationId="{2D42C66F-E07F-F34E-13FC-D2BB4074377B}"/>
          </ac:spMkLst>
        </pc:spChg>
        <pc:spChg chg="add">
          <ac:chgData name="Adolfo Linarez" userId="1ef18a8fe3bb5161" providerId="LiveId" clId="{C292B745-5746-48C1-8C05-C08BA9079D9B}" dt="2023-07-26T01:26:24.730" v="95" actId="26606"/>
          <ac:spMkLst>
            <pc:docMk/>
            <pc:sldMk cId="3377737740" sldId="264"/>
            <ac:spMk id="24" creationId="{3950DEE9-4790-4F3D-BB9C-277CE26D1EC9}"/>
          </ac:spMkLst>
        </pc:s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12" creationId="{7664F850-BA8B-47AE-B11A-225CAB8969F1}"/>
          </ac:grpSpMkLst>
        </pc:gr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26" creationId="{58B2947D-C69F-4DE5-B778-CA81D2B48896}"/>
          </ac:grpSpMkLst>
        </pc:grpChg>
        <pc:picChg chg="add mod or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5" creationId="{C46FC468-3C56-C73F-F34A-63963B44D8B4}"/>
          </ac:picMkLst>
        </pc:picChg>
        <pc:picChg chg="add mo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7" creationId="{F1BBCC97-33AA-7C48-3930-F3CB80E4F396}"/>
          </ac:picMkLst>
        </pc:picChg>
      </pc:sldChg>
      <pc:sldChg chg="addSp delSp modSp new mod setBg">
        <pc:chgData name="Adolfo Linarez" userId="1ef18a8fe3bb5161" providerId="LiveId" clId="{C292B745-5746-48C1-8C05-C08BA9079D9B}" dt="2023-07-26T01:31:17.503" v="135" actId="27614"/>
        <pc:sldMkLst>
          <pc:docMk/>
          <pc:sldMk cId="2511740047" sldId="265"/>
        </pc:sldMkLst>
        <pc:spChg chg="del">
          <ac:chgData name="Adolfo Linarez" userId="1ef18a8fe3bb5161" providerId="LiveId" clId="{C292B745-5746-48C1-8C05-C08BA9079D9B}" dt="2023-07-26T01:29:30.500" v="127" actId="478"/>
          <ac:spMkLst>
            <pc:docMk/>
            <pc:sldMk cId="2511740047" sldId="265"/>
            <ac:spMk id="2" creationId="{6C1FFCC6-5879-ACAC-BF85-C7D63CBC62A6}"/>
          </ac:spMkLst>
        </pc:spChg>
        <pc:spChg chg="del">
          <ac:chgData name="Adolfo Linarez" userId="1ef18a8fe3bb5161" providerId="LiveId" clId="{C292B745-5746-48C1-8C05-C08BA9079D9B}" dt="2023-07-26T01:29:29.229" v="126" actId="478"/>
          <ac:spMkLst>
            <pc:docMk/>
            <pc:sldMk cId="2511740047" sldId="265"/>
            <ac:spMk id="3" creationId="{1D73642E-12F6-FFF6-CE0C-2B710F85D100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2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35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5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65" creationId="{5C9652B3-A450-4ED6-8FBF-F536BA60B4D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76" creationId="{21029ED5-F105-4DD2-99C8-1E442281797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86" creationId="{5C9652B3-A450-4ED6-8FBF-F536BA60B4D8}"/>
          </ac:spMkLst>
        </pc:s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10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24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40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54" creationId="{2D621E68-BF28-4A1C-B1A2-4E55E139E79A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67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77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6T01:30:32.524" v="130" actId="478"/>
          <ac:picMkLst>
            <pc:docMk/>
            <pc:sldMk cId="2511740047" sldId="265"/>
            <ac:picMk id="5" creationId="{3633F0B2-AD14-FFE1-BBEE-FA789A31A1A6}"/>
          </ac:picMkLst>
        </pc:picChg>
        <pc:picChg chg="add mod">
          <ac:chgData name="Adolfo Linarez" userId="1ef18a8fe3bb5161" providerId="LiveId" clId="{C292B745-5746-48C1-8C05-C08BA9079D9B}" dt="2023-07-26T01:31:17.503" v="135" actId="27614"/>
          <ac:picMkLst>
            <pc:docMk/>
            <pc:sldMk cId="2511740047" sldId="265"/>
            <ac:picMk id="7" creationId="{78ABFA0C-3201-DCA7-83D9-19A628B5153F}"/>
          </ac:picMkLst>
        </pc:picChg>
      </pc:sldChg>
      <pc:sldChg chg="addSp delSp modSp add mod setBg setClrOvrMap">
        <pc:chgData name="Adolfo Linarez" userId="1ef18a8fe3bb5161" providerId="LiveId" clId="{C292B745-5746-48C1-8C05-C08BA9079D9B}" dt="2023-07-28T01:39:09.945" v="951" actId="1076"/>
        <pc:sldMkLst>
          <pc:docMk/>
          <pc:sldMk cId="2568645975" sldId="266"/>
        </pc:sldMkLst>
        <pc:spChg chg="add mod">
          <ac:chgData name="Adolfo Linarez" userId="1ef18a8fe3bb5161" providerId="LiveId" clId="{C292B745-5746-48C1-8C05-C08BA9079D9B}" dt="2023-07-28T01:39:07.020" v="950" actId="1076"/>
          <ac:spMkLst>
            <pc:docMk/>
            <pc:sldMk cId="2568645975" sldId="266"/>
            <ac:spMk id="2" creationId="{636A32E5-09E4-0CC4-DB88-50A341036ADA}"/>
          </ac:spMkLst>
        </pc:spChg>
        <pc:spChg chg="add del mod ord">
          <ac:chgData name="Adolfo Linarez" userId="1ef18a8fe3bb5161" providerId="LiveId" clId="{C292B745-5746-48C1-8C05-C08BA9079D9B}" dt="2023-07-28T01:37:27.715" v="938" actId="26606"/>
          <ac:spMkLst>
            <pc:docMk/>
            <pc:sldMk cId="2568645975" sldId="266"/>
            <ac:spMk id="5" creationId="{40D83849-C8C8-8ECC-62B1-05AED6E410B7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22" creationId="{A65AC7D1-EAA9-48F5-B509-60A7F50BF703}"/>
          </ac:spMkLst>
        </pc:spChg>
        <pc:spChg chg="add del">
          <ac:chgData name="Adolfo Linarez" userId="1ef18a8fe3bb5161" providerId="LiveId" clId="{C292B745-5746-48C1-8C05-C08BA9079D9B}" dt="2023-07-28T01:36:46.760" v="921" actId="26606"/>
          <ac:spMkLst>
            <pc:docMk/>
            <pc:sldMk cId="2568645975" sldId="266"/>
            <ac:spMk id="23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24" creationId="{D6320AF9-619A-4175-865B-5663E1AEF4C5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30" creationId="{7E018740-5C2B-4A41-AC1A-7E68D1EC1954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32" creationId="{166F75A4-C475-4941-8EE2-B80A06A2C1BB}"/>
          </ac:spMkLst>
        </pc:spChg>
        <pc:spChg chg="add del">
          <ac:chgData name="Adolfo Linarez" userId="1ef18a8fe3bb5161" providerId="LiveId" clId="{C292B745-5746-48C1-8C05-C08BA9079D9B}" dt="2023-07-28T01:36:47.963" v="923" actId="26606"/>
          <ac:spMkLst>
            <pc:docMk/>
            <pc:sldMk cId="2568645975" sldId="266"/>
            <ac:spMk id="35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36" creationId="{765800AC-C3B9-498E-87BC-29FAE4C76B21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37" creationId="{DBB05BAE-BBD3-4289-899F-A6851503C6B0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39" creationId="{9874D11C-36F5-4BBE-A490-019A54E953B0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3" creationId="{3F088236-D655-4F88-B238-E16762358025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4" creationId="{3DAC0C92-199E-475C-9390-119A9B027276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5" creationId="{C4CFB339-0ED8-4FE2-9EF1-6D1375B8499B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6" creationId="{31896C80-2069-4431-9C19-83B913734490}"/>
          </ac:spMkLst>
        </pc:spChg>
        <pc:spChg chg="add del">
          <ac:chgData name="Adolfo Linarez" userId="1ef18a8fe3bb5161" providerId="LiveId" clId="{C292B745-5746-48C1-8C05-C08BA9079D9B}" dt="2023-07-28T01:36:49.286" v="925" actId="26606"/>
          <ac:spMkLst>
            <pc:docMk/>
            <pc:sldMk cId="2568645975" sldId="266"/>
            <ac:spMk id="47" creationId="{BF120A21-0841-4823-B0C4-28AEBCEF9B78}"/>
          </ac:spMkLst>
        </pc:spChg>
        <pc:spChg chg="add del">
          <ac:chgData name="Adolfo Linarez" userId="1ef18a8fe3bb5161" providerId="LiveId" clId="{C292B745-5746-48C1-8C05-C08BA9079D9B}" dt="2023-07-28T01:36:54.953" v="927" actId="26606"/>
          <ac:spMkLst>
            <pc:docMk/>
            <pc:sldMk cId="2568645975" sldId="266"/>
            <ac:spMk id="58" creationId="{D94A7024-D948-494D-8920-BBA2DA07D15B}"/>
          </ac:spMkLst>
        </pc:spChg>
        <pc:spChg chg="add del">
          <ac:chgData name="Adolfo Linarez" userId="1ef18a8fe3bb5161" providerId="LiveId" clId="{C292B745-5746-48C1-8C05-C08BA9079D9B}" dt="2023-07-28T01:36:57.167" v="929" actId="26606"/>
          <ac:spMkLst>
            <pc:docMk/>
            <pc:sldMk cId="2568645975" sldId="266"/>
            <ac:spMk id="63" creationId="{ECD25CC7-FC66-488C-8D61-0FE7ECF1615F}"/>
          </ac:spMkLst>
        </pc:spChg>
        <pc:spChg chg="add del">
          <ac:chgData name="Adolfo Linarez" userId="1ef18a8fe3bb5161" providerId="LiveId" clId="{C292B745-5746-48C1-8C05-C08BA9079D9B}" dt="2023-07-28T01:37:09.940" v="931" actId="26606"/>
          <ac:spMkLst>
            <pc:docMk/>
            <pc:sldMk cId="2568645975" sldId="266"/>
            <ac:spMk id="75" creationId="{518E5A25-92C5-4F27-8E26-0AAAB0CDC85E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78" creationId="{A032553A-72E8-4B0D-8405-FF9771C9AF05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79" creationId="{1F9D6ACB-2FF4-49F9-978A-E0D5327FC635}"/>
          </ac:spMkLst>
        </pc:spChg>
        <pc:spChg chg="add del">
          <ac:chgData name="Adolfo Linarez" userId="1ef18a8fe3bb5161" providerId="LiveId" clId="{C292B745-5746-48C1-8C05-C08BA9079D9B}" dt="2023-07-28T01:37:20.312" v="933" actId="26606"/>
          <ac:spMkLst>
            <pc:docMk/>
            <pc:sldMk cId="2568645975" sldId="266"/>
            <ac:spMk id="80" creationId="{142BFA2A-77A0-4F60-A32A-685681C84889}"/>
          </ac:spMkLst>
        </pc:spChg>
        <pc:spChg chg="add del">
          <ac:chgData name="Adolfo Linarez" userId="1ef18a8fe3bb5161" providerId="LiveId" clId="{C292B745-5746-48C1-8C05-C08BA9079D9B}" dt="2023-07-28T01:37:27.681" v="937" actId="26606"/>
          <ac:spMkLst>
            <pc:docMk/>
            <pc:sldMk cId="2568645975" sldId="266"/>
            <ac:spMk id="85" creationId="{CB5AA8A5-25CC-4295-892F-367FCDAF2BF6}"/>
          </ac:spMkLst>
        </pc:spChg>
        <pc:spChg chg="add del">
          <ac:chgData name="Adolfo Linarez" userId="1ef18a8fe3bb5161" providerId="LiveId" clId="{C292B745-5746-48C1-8C05-C08BA9079D9B}" dt="2023-07-28T01:37:27.681" v="937" actId="26606"/>
          <ac:spMkLst>
            <pc:docMk/>
            <pc:sldMk cId="2568645975" sldId="266"/>
            <ac:spMk id="92" creationId="{24C6BC13-FB1E-48CC-B421-3D06039728B4}"/>
          </ac:spMkLst>
        </pc:spChg>
        <pc:spChg chg="add mod">
          <ac:chgData name="Adolfo Linarez" userId="1ef18a8fe3bb5161" providerId="LiveId" clId="{C292B745-5746-48C1-8C05-C08BA9079D9B}" dt="2023-07-28T01:39:09.945" v="951" actId="1076"/>
          <ac:spMkLst>
            <pc:docMk/>
            <pc:sldMk cId="2568645975" sldId="266"/>
            <ac:spMk id="104" creationId="{40D83849-C8C8-8ECC-62B1-05AED6E410B7}"/>
          </ac:spMkLst>
        </pc:spChg>
        <pc:spChg chg="add">
          <ac:chgData name="Adolfo Linarez" userId="1ef18a8fe3bb5161" providerId="LiveId" clId="{C292B745-5746-48C1-8C05-C08BA9079D9B}" dt="2023-07-28T01:37:27.715" v="938" actId="26606"/>
          <ac:spMkLst>
            <pc:docMk/>
            <pc:sldMk cId="2568645975" sldId="266"/>
            <ac:spMk id="106" creationId="{3BCB5F6A-9EB0-40B0-9D13-3023E9A20508}"/>
          </ac:spMkLst>
        </pc:spChg>
        <pc:grpChg chg="add del">
          <ac:chgData name="Adolfo Linarez" userId="1ef18a8fe3bb5161" providerId="LiveId" clId="{C292B745-5746-48C1-8C05-C08BA9079D9B}" dt="2023-07-28T01:37:20.312" v="933" actId="26606"/>
          <ac:grpSpMkLst>
            <pc:docMk/>
            <pc:sldMk cId="2568645975" sldId="266"/>
            <ac:grpSpMk id="10" creationId="{2A83B46E-4B9D-41E7-AEA4-D49D0E7D87A9}"/>
          </ac:grpSpMkLst>
        </pc:grpChg>
        <pc:grpChg chg="add del">
          <ac:chgData name="Adolfo Linarez" userId="1ef18a8fe3bb5161" providerId="LiveId" clId="{C292B745-5746-48C1-8C05-C08BA9079D9B}" dt="2023-07-28T01:36:46.760" v="921" actId="26606"/>
          <ac:grpSpMkLst>
            <pc:docMk/>
            <pc:sldMk cId="2568645975" sldId="266"/>
            <ac:grpSpMk id="11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8T01:36:47.963" v="923" actId="26606"/>
          <ac:grpSpMkLst>
            <pc:docMk/>
            <pc:sldMk cId="2568645975" sldId="266"/>
            <ac:grpSpMk id="25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8T01:36:49.286" v="925" actId="26606"/>
          <ac:grpSpMkLst>
            <pc:docMk/>
            <pc:sldMk cId="2568645975" sldId="266"/>
            <ac:grpSpMk id="38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8T01:36:54.953" v="927" actId="26606"/>
          <ac:grpSpMkLst>
            <pc:docMk/>
            <pc:sldMk cId="2568645975" sldId="266"/>
            <ac:grpSpMk id="49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8T01:36:57.167" v="929" actId="26606"/>
          <ac:grpSpMkLst>
            <pc:docMk/>
            <pc:sldMk cId="2568645975" sldId="266"/>
            <ac:grpSpMk id="61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8T01:37:09.940" v="931" actId="26606"/>
          <ac:grpSpMkLst>
            <pc:docMk/>
            <pc:sldMk cId="2568645975" sldId="266"/>
            <ac:grpSpMk id="65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8T01:37:27.681" v="937" actId="26606"/>
          <ac:grpSpMkLst>
            <pc:docMk/>
            <pc:sldMk cId="2568645975" sldId="266"/>
            <ac:grpSpMk id="84" creationId="{947CDE17-06F4-4FCE-8BFE-AD89EACB7094}"/>
          </ac:grpSpMkLst>
        </pc:grpChg>
        <pc:grpChg chg="add del">
          <ac:chgData name="Adolfo Linarez" userId="1ef18a8fe3bb5161" providerId="LiveId" clId="{C292B745-5746-48C1-8C05-C08BA9079D9B}" dt="2023-07-28T01:37:27.681" v="937" actId="26606"/>
          <ac:grpSpMkLst>
            <pc:docMk/>
            <pc:sldMk cId="2568645975" sldId="266"/>
            <ac:grpSpMk id="86" creationId="{09DD65AA-8280-4962-92F3-DF1CB53349DB}"/>
          </ac:grpSpMkLst>
        </pc:grpChg>
        <pc:grpChg chg="add">
          <ac:chgData name="Adolfo Linarez" userId="1ef18a8fe3bb5161" providerId="LiveId" clId="{C292B745-5746-48C1-8C05-C08BA9079D9B}" dt="2023-07-28T01:37:27.715" v="938" actId="26606"/>
          <ac:grpSpMkLst>
            <pc:docMk/>
            <pc:sldMk cId="2568645975" sldId="266"/>
            <ac:grpSpMk id="95" creationId="{10BE40E3-5550-4CDD-B4FD-387C33EBF157}"/>
          </ac:grpSpMkLst>
        </pc:grpChg>
        <pc:graphicFrameChg chg="add del">
          <ac:chgData name="Adolfo Linarez" userId="1ef18a8fe3bb5161" providerId="LiveId" clId="{C292B745-5746-48C1-8C05-C08BA9079D9B}" dt="2023-07-28T01:37:23.392" v="935" actId="26606"/>
          <ac:graphicFrameMkLst>
            <pc:docMk/>
            <pc:sldMk cId="2568645975" sldId="266"/>
            <ac:graphicFrameMk id="82" creationId="{A8C4CD20-949D-557A-4247-6211A447BA2A}"/>
          </ac:graphicFrameMkLst>
        </pc:graphicFrameChg>
        <pc:graphicFrameChg chg="add del">
          <ac:chgData name="Adolfo Linarez" userId="1ef18a8fe3bb5161" providerId="LiveId" clId="{C292B745-5746-48C1-8C05-C08BA9079D9B}" dt="2023-07-28T01:37:27.681" v="937" actId="26606"/>
          <ac:graphicFrameMkLst>
            <pc:docMk/>
            <pc:sldMk cId="2568645975" sldId="266"/>
            <ac:graphicFrameMk id="93" creationId="{D76D74C0-5F09-2CD6-D165-8D328A89F1DD}"/>
          </ac:graphicFrameMkLst>
        </pc:graphicFrameChg>
        <pc:picChg chg="add del">
          <ac:chgData name="Adolfo Linarez" userId="1ef18a8fe3bb5161" providerId="LiveId" clId="{C292B745-5746-48C1-8C05-C08BA9079D9B}" dt="2023-07-28T01:36:46.760" v="921" actId="26606"/>
          <ac:picMkLst>
            <pc:docMk/>
            <pc:sldMk cId="2568645975" sldId="266"/>
            <ac:picMk id="7" creationId="{D68E76DB-439D-BFD1-67FA-4B842FEEDB68}"/>
          </ac:picMkLst>
        </pc:picChg>
        <pc:picChg chg="add del">
          <ac:chgData name="Adolfo Linarez" userId="1ef18a8fe3bb5161" providerId="LiveId" clId="{C292B745-5746-48C1-8C05-C08BA9079D9B}" dt="2023-07-28T01:36:47.963" v="923" actId="26606"/>
          <ac:picMkLst>
            <pc:docMk/>
            <pc:sldMk cId="2568645975" sldId="266"/>
            <ac:picMk id="34" creationId="{733B0E29-26C8-A5C5-E282-585ED94CE760}"/>
          </ac:picMkLst>
        </pc:picChg>
        <pc:picChg chg="add del">
          <ac:chgData name="Adolfo Linarez" userId="1ef18a8fe3bb5161" providerId="LiveId" clId="{C292B745-5746-48C1-8C05-C08BA9079D9B}" dt="2023-07-28T01:36:49.286" v="925" actId="26606"/>
          <ac:picMkLst>
            <pc:docMk/>
            <pc:sldMk cId="2568645975" sldId="266"/>
            <ac:picMk id="40" creationId="{AFB939B4-CCBC-B40C-26FC-E2A22401D05E}"/>
          </ac:picMkLst>
        </pc:picChg>
        <pc:picChg chg="add del">
          <ac:chgData name="Adolfo Linarez" userId="1ef18a8fe3bb5161" providerId="LiveId" clId="{C292B745-5746-48C1-8C05-C08BA9079D9B}" dt="2023-07-28T01:36:54.953" v="927" actId="26606"/>
          <ac:picMkLst>
            <pc:docMk/>
            <pc:sldMk cId="2568645975" sldId="266"/>
            <ac:picMk id="59" creationId="{F85F18C6-BAA6-BA63-4E31-6096D943D351}"/>
          </ac:picMkLst>
        </pc:picChg>
        <pc:picChg chg="add del">
          <ac:chgData name="Adolfo Linarez" userId="1ef18a8fe3bb5161" providerId="LiveId" clId="{C292B745-5746-48C1-8C05-C08BA9079D9B}" dt="2023-07-28T01:36:57.167" v="929" actId="26606"/>
          <ac:picMkLst>
            <pc:docMk/>
            <pc:sldMk cId="2568645975" sldId="266"/>
            <ac:picMk id="62" creationId="{5A5833FB-991B-5B46-686B-B9FCBB1904CD}"/>
          </ac:picMkLst>
        </pc:picChg>
        <pc:picChg chg="add del">
          <ac:chgData name="Adolfo Linarez" userId="1ef18a8fe3bb5161" providerId="LiveId" clId="{C292B745-5746-48C1-8C05-C08BA9079D9B}" dt="2023-07-28T01:37:09.940" v="931" actId="26606"/>
          <ac:picMkLst>
            <pc:docMk/>
            <pc:sldMk cId="2568645975" sldId="266"/>
            <ac:picMk id="74" creationId="{28E2B762-704A-7BC8-0473-8095BF967CF9}"/>
          </ac:picMkLst>
        </pc:picChg>
        <pc:picChg chg="add mod">
          <ac:chgData name="Adolfo Linarez" userId="1ef18a8fe3bb5161" providerId="LiveId" clId="{C292B745-5746-48C1-8C05-C08BA9079D9B}" dt="2023-07-28T01:38:14.438" v="943" actId="14100"/>
          <ac:picMkLst>
            <pc:docMk/>
            <pc:sldMk cId="2568645975" sldId="266"/>
            <ac:picMk id="105" creationId="{D68E76DB-439D-BFD1-67FA-4B842FEEDB68}"/>
          </ac:picMkLst>
        </pc:picChg>
        <pc:cxnChg chg="add del">
          <ac:chgData name="Adolfo Linarez" userId="1ef18a8fe3bb5161" providerId="LiveId" clId="{C292B745-5746-48C1-8C05-C08BA9079D9B}" dt="2023-07-28T01:37:20.312" v="933" actId="26606"/>
          <ac:cxnSpMkLst>
            <pc:docMk/>
            <pc:sldMk cId="2568645975" sldId="266"/>
            <ac:cxnSpMk id="26" creationId="{063B6EC6-D752-4EE7-908B-F8F19E8C7FEA}"/>
          </ac:cxnSpMkLst>
        </pc:cxnChg>
        <pc:cxnChg chg="add del">
          <ac:chgData name="Adolfo Linarez" userId="1ef18a8fe3bb5161" providerId="LiveId" clId="{C292B745-5746-48C1-8C05-C08BA9079D9B}" dt="2023-07-28T01:37:20.312" v="933" actId="26606"/>
          <ac:cxnSpMkLst>
            <pc:docMk/>
            <pc:sldMk cId="2568645975" sldId="266"/>
            <ac:cxnSpMk id="28" creationId="{EFECD4E8-AD3E-4228-82A2-9461958EA94D}"/>
          </ac:cxnSpMkLst>
        </pc:cxnChg>
        <pc:cxnChg chg="add del">
          <ac:chgData name="Adolfo Linarez" userId="1ef18a8fe3bb5161" providerId="LiveId" clId="{C292B745-5746-48C1-8C05-C08BA9079D9B}" dt="2023-07-28T01:36:49.286" v="925" actId="26606"/>
          <ac:cxnSpMkLst>
            <pc:docMk/>
            <pc:sldMk cId="2568645975" sldId="266"/>
            <ac:cxnSpMk id="41" creationId="{64FA5DFF-7FE6-4855-84E6-DFA78EE978BD}"/>
          </ac:cxnSpMkLst>
        </pc:cxnChg>
        <pc:cxnChg chg="add del">
          <ac:chgData name="Adolfo Linarez" userId="1ef18a8fe3bb5161" providerId="LiveId" clId="{C292B745-5746-48C1-8C05-C08BA9079D9B}" dt="2023-07-28T01:36:49.286" v="925" actId="26606"/>
          <ac:cxnSpMkLst>
            <pc:docMk/>
            <pc:sldMk cId="2568645975" sldId="266"/>
            <ac:cxnSpMk id="42" creationId="{2AFD8CBA-54A3-4363-991B-B9C631BBFA74}"/>
          </ac:cxnSpMkLst>
        </pc:cxnChg>
      </pc:sldChg>
      <pc:sldChg chg="addSp delSp modSp add mod setBg">
        <pc:chgData name="Adolfo Linarez" userId="1ef18a8fe3bb5161" providerId="LiveId" clId="{C292B745-5746-48C1-8C05-C08BA9079D9B}" dt="2023-07-28T01:35:12.899" v="903" actId="20577"/>
        <pc:sldMkLst>
          <pc:docMk/>
          <pc:sldMk cId="1525494949" sldId="267"/>
        </pc:sldMkLst>
        <pc:spChg chg="add mod">
          <ac:chgData name="Adolfo Linarez" userId="1ef18a8fe3bb5161" providerId="LiveId" clId="{C292B745-5746-48C1-8C05-C08BA9079D9B}" dt="2023-07-28T01:35:12.899" v="903" actId="20577"/>
          <ac:spMkLst>
            <pc:docMk/>
            <pc:sldMk cId="1525494949" sldId="267"/>
            <ac:spMk id="2" creationId="{9416A89F-FDA7-DAF6-660F-0FDB019D87E9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7" creationId="{E3B4FF89-C45F-4E24-B963-61E855708F2A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8" creationId="{14F25C03-EF67-4344-8AEA-7B3FA0DED024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9" creationId="{F74793DE-3651-410B-B243-8F0B1468E6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0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1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2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3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4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5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6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7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8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9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0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1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2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3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4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5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6" creationId="{112839B5-6527-4FE1-B5CA-71D5FFC47C0E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7" creationId="{089B37F3-721E-4809-A50E-9EE306404ED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8" creationId="{6F32C1A4-2AC7-48CB-9AB7-B80470C0FD23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9" creationId="{BE12D8E2-6088-4997-A8C6-1794DA9E1D4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40" creationId="{FAF10F47-1605-47C5-AE58-9062909ADA42}"/>
          </ac:spMkLst>
        </pc:spChg>
        <pc:picChg chg="del mod">
          <ac:chgData name="Adolfo Linarez" userId="1ef18a8fe3bb5161" providerId="LiveId" clId="{C292B745-5746-48C1-8C05-C08BA9079D9B}" dt="2023-07-27T23:04:28.577" v="207" actId="478"/>
          <ac:picMkLst>
            <pc:docMk/>
            <pc:sldMk cId="1525494949" sldId="267"/>
            <ac:picMk id="2" creationId="{03DB0D98-6363-41E1-B09D-411B7BFE4A29}"/>
          </ac:picMkLst>
        </pc:picChg>
        <pc:picChg chg="del mod">
          <ac:chgData name="Adolfo Linarez" userId="1ef18a8fe3bb5161" providerId="LiveId" clId="{C292B745-5746-48C1-8C05-C08BA9079D9B}" dt="2023-07-27T23:04:29.250" v="208" actId="478"/>
          <ac:picMkLst>
            <pc:docMk/>
            <pc:sldMk cId="1525494949" sldId="267"/>
            <ac:picMk id="3" creationId="{76D52324-9C35-195F-C77C-B58996F69245}"/>
          </ac:picMkLst>
        </pc:picChg>
        <pc:picChg chg="add del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5" creationId="{C04883FE-0DA4-AB0D-3EDC-AC5131E4DF5A}"/>
          </ac:picMkLst>
        </pc:picChg>
        <pc:picChg chg="add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7" creationId="{236E0960-5DCA-BA6F-12B4-77ACA583AA5D}"/>
          </ac:picMkLst>
        </pc:picChg>
        <pc:picChg chg="add mo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9" creationId="{A51D5E2F-02ED-60D0-04D6-0C3FF9173681}"/>
          </ac:picMkLst>
        </pc:picChg>
        <pc:picChg chg="add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11" creationId="{4562B890-F52C-AFD9-3DBE-280A650F9086}"/>
          </ac:picMkLst>
        </pc:picChg>
        <pc:picChg chg="add mod ord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13" creationId="{B2D2F52C-4176-71DB-00CB-2082C8EA8E68}"/>
          </ac:picMkLst>
        </pc:picChg>
        <pc:picChg chg="add mod ord modCrop">
          <ac:chgData name="Adolfo Linarez" userId="1ef18a8fe3bb5161" providerId="LiveId" clId="{C292B745-5746-48C1-8C05-C08BA9079D9B}" dt="2023-07-28T01:34:51.112" v="901" actId="1036"/>
          <ac:picMkLst>
            <pc:docMk/>
            <pc:sldMk cId="1525494949" sldId="267"/>
            <ac:picMk id="15" creationId="{E10A4EE8-3FFF-F6C2-CC81-5193A433CB3E}"/>
          </ac:picMkLst>
        </pc:picChg>
      </pc:sldChg>
      <pc:sldChg chg="addSp delSp modSp new mod setBg addAnim delAnim setClrOvrMap">
        <pc:chgData name="Adolfo Linarez" userId="1ef18a8fe3bb5161" providerId="LiveId" clId="{C292B745-5746-48C1-8C05-C08BA9079D9B}" dt="2023-07-28T00:02:20.102" v="706" actId="1076"/>
        <pc:sldMkLst>
          <pc:docMk/>
          <pc:sldMk cId="1954799321" sldId="268"/>
        </pc:sldMkLst>
        <pc:spChg chg="mod">
          <ac:chgData name="Adolfo Linarez" userId="1ef18a8fe3bb5161" providerId="LiveId" clId="{C292B745-5746-48C1-8C05-C08BA9079D9B}" dt="2023-07-28T00:02:20.102" v="706" actId="1076"/>
          <ac:spMkLst>
            <pc:docMk/>
            <pc:sldMk cId="1954799321" sldId="268"/>
            <ac:spMk id="2" creationId="{EB8A2940-4AEF-D267-F0FE-42C6AA87C691}"/>
          </ac:spMkLst>
        </pc:spChg>
        <pc:spChg chg="del">
          <ac:chgData name="Adolfo Linarez" userId="1ef18a8fe3bb5161" providerId="LiveId" clId="{C292B745-5746-48C1-8C05-C08BA9079D9B}" dt="2023-07-27T23:59:35.960" v="657" actId="478"/>
          <ac:spMkLst>
            <pc:docMk/>
            <pc:sldMk cId="1954799321" sldId="268"/>
            <ac:spMk id="3" creationId="{C880C471-E420-B698-4191-AC3FB9F6D1AC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19" creationId="{9179DE42-5613-4B35-A1E6-6CCBAA13C743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5" creationId="{52FB45E9-914E-4471-AC87-E475CD51767D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7" creationId="{C310626D-5743-49D4-8F7D-88C4F8F0577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9" creationId="{3C195FC1-B568-4C72-9902-34CB35DDD7A1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1" creationId="{EF2BDF77-362C-43F0-8CBB-A969EC2AE0C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3" creationId="{4BE96B01-3929-432D-B8C2-ADBCB74C2EF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5" creationId="{2A6FCDE6-CDE2-4C51-B18E-A95CFB67971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7" creationId="{9D2E8756-2465-473A-BA2A-2DB1D6224745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59" creationId="{66D61E08-70C3-48D8-BEA0-787111DC30DA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1" creationId="{FC55298F-0AE5-478E-AD2B-03C2614C583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3" creationId="{C180E4EA-0B63-4779-A895-7E90E71088F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5" creationId="{CEE01D9D-3DE8-4EED-B0D3-8F3C79CC767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7" creationId="{89AF5CE9-607F-43F4-8983-DCD6DA4051FD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9" creationId="{6EEA2DBD-9E1E-4521-8C01-F32AD18A89E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71" creationId="{15BBD2C1-BA9B-46A9-A27A-33498B169272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89" creationId="{66D61E08-70C3-48D8-BEA0-787111DC30DA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0" creationId="{FC55298F-0AE5-478E-AD2B-03C2614C583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1" creationId="{C180E4EA-0B63-4779-A895-7E90E71088F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2" creationId="{CEE01D9D-3DE8-4EED-B0D3-8F3C79CC767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3" creationId="{89AF5CE9-607F-43F4-8983-DCD6DA4051FD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4" creationId="{6EEA2DBD-9E1E-4521-8C01-F32AD18A89E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5" creationId="{15BBD2C1-BA9B-46A9-A27A-33498B169272}"/>
          </ac:spMkLst>
        </pc:spChg>
        <pc:grpChg chg="add del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7" creationId="{76582886-877C-4AEC-A77F-8055EB9A0CF9}"/>
          </ac:grpSpMkLst>
        </pc:grpChg>
        <pc:grpChg chg="add del">
          <ac:chgData name="Adolfo Linarez" userId="1ef18a8fe3bb5161" providerId="LiveId" clId="{C292B745-5746-48C1-8C05-C08BA9079D9B}" dt="2023-07-28T00:01:53.020" v="700" actId="26606"/>
          <ac:grpSpMkLst>
            <pc:docMk/>
            <pc:sldMk cId="1954799321" sldId="268"/>
            <ac:grpSpMk id="43" creationId="{A5AFB369-4673-4727-A7CD-D86AFE0AE069}"/>
          </ac:grpSpMkLst>
        </pc:grpChg>
        <pc:grpChg chg="add del">
          <ac:chgData name="Adolfo Linarez" userId="1ef18a8fe3bb5161" providerId="LiveId" clId="{C292B745-5746-48C1-8C05-C08BA9079D9B}" dt="2023-07-28T00:01:58.307" v="702" actId="26606"/>
          <ac:grpSpMkLst>
            <pc:docMk/>
            <pc:sldMk cId="1954799321" sldId="268"/>
            <ac:grpSpMk id="73" creationId="{88C9B83F-64CD-41C1-925F-A08801FFD0BD}"/>
          </ac:grpSpMkLst>
        </pc:grpChg>
        <pc:grpChg chg="add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84" creationId="{A5AFB369-4673-4727-A7CD-D86AFE0AE069}"/>
          </ac:grpSpMkLst>
        </pc:grpChg>
        <pc:picChg chg="add del">
          <ac:chgData name="Adolfo Linarez" userId="1ef18a8fe3bb5161" providerId="LiveId" clId="{C292B745-5746-48C1-8C05-C08BA9079D9B}" dt="2023-07-28T00:01:53.020" v="700" actId="26606"/>
          <ac:picMkLst>
            <pc:docMk/>
            <pc:sldMk cId="1954799321" sldId="268"/>
            <ac:picMk id="39" creationId="{FB98CA41-B7DB-A0F8-3E08-272B656F985F}"/>
          </ac:picMkLst>
        </pc:picChg>
        <pc:picChg chg="add del">
          <ac:chgData name="Adolfo Linarez" userId="1ef18a8fe3bb5161" providerId="LiveId" clId="{C292B745-5746-48C1-8C05-C08BA9079D9B}" dt="2023-07-28T00:01:58.307" v="702" actId="26606"/>
          <ac:picMkLst>
            <pc:docMk/>
            <pc:sldMk cId="1954799321" sldId="268"/>
            <ac:picMk id="82" creationId="{20580DE1-26B7-E6E1-5FFB-D33FE77B31B7}"/>
          </ac:picMkLst>
        </pc:picChg>
        <pc:picChg chg="add">
          <ac:chgData name="Adolfo Linarez" userId="1ef18a8fe3bb5161" providerId="LiveId" clId="{C292B745-5746-48C1-8C05-C08BA9079D9B}" dt="2023-07-28T00:01:58.343" v="703" actId="26606"/>
          <ac:picMkLst>
            <pc:docMk/>
            <pc:sldMk cId="1954799321" sldId="268"/>
            <ac:picMk id="86" creationId="{FB98CA41-B7DB-A0F8-3E08-272B656F985F}"/>
          </ac:picMkLst>
        </pc:pic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1" creationId="{EB898B32-3891-4C3A-8F58-C5969D2E9033}"/>
          </ac:cxnSpMkLst>
        </pc:cxn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3" creationId="{4AE4806D-B8F9-4679-A68A-9BD21C01A301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5" creationId="{A57C1A16-B8AB-4D99-A195-A38F556A6486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7" creationId="{F8A9B20B-D1DD-4573-B5EC-55802951923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7" creationId="{A57C1A16-B8AB-4D99-A195-A38F556A648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8" creationId="{F8A9B20B-D1DD-4573-B5EC-558029519236}"/>
          </ac:cxnSpMkLst>
        </pc:cxnChg>
      </pc:sldChg>
      <pc:sldChg chg="new del">
        <pc:chgData name="Adolfo Linarez" userId="1ef18a8fe3bb5161" providerId="LiveId" clId="{C292B745-5746-48C1-8C05-C08BA9079D9B}" dt="2023-07-26T01:40:42.302" v="143" actId="47"/>
        <pc:sldMkLst>
          <pc:docMk/>
          <pc:sldMk cId="2285466712" sldId="268"/>
        </pc:sldMkLst>
      </pc:sldChg>
    </pc:docChg>
  </pc:docChgLst>
  <pc:docChgLst>
    <pc:chgData name="Adolfo Linarez" userId="1ef18a8fe3bb5161" providerId="LiveId" clId="{48CC90B4-21C4-4BBA-AC14-E65983F9C99F}"/>
    <pc:docChg chg="undo custSel addSld delSld modSld modMainMaster">
      <pc:chgData name="Adolfo Linarez" userId="1ef18a8fe3bb5161" providerId="LiveId" clId="{48CC90B4-21C4-4BBA-AC14-E65983F9C99F}" dt="2023-07-26T01:08:17.636" v="99"/>
      <pc:docMkLst>
        <pc:docMk/>
      </pc:docMkLst>
      <pc:sldChg chg="modSp mod">
        <pc:chgData name="Adolfo Linarez" userId="1ef18a8fe3bb5161" providerId="LiveId" clId="{48CC90B4-21C4-4BBA-AC14-E65983F9C99F}" dt="2023-07-26T01:03:28.484" v="49"/>
        <pc:sldMkLst>
          <pc:docMk/>
          <pc:sldMk cId="0" sldId="256"/>
        </pc:sldMkLst>
        <pc:spChg chg="mod">
          <ac:chgData name="Adolfo Linarez" userId="1ef18a8fe3bb5161" providerId="LiveId" clId="{48CC90B4-21C4-4BBA-AC14-E65983F9C99F}" dt="2023-07-26T01:03:28.484" v="49"/>
          <ac:spMkLst>
            <pc:docMk/>
            <pc:sldMk cId="0" sldId="256"/>
            <ac:spMk id="128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1:43.904" v="34" actId="1076"/>
          <ac:spMkLst>
            <pc:docMk/>
            <pc:sldMk cId="0" sldId="256"/>
            <ac:spMk id="129" creationId="{00000000-0000-0000-0000-000000000000}"/>
          </ac:spMkLst>
        </pc:spChg>
      </pc:sldChg>
      <pc:sldChg chg="addSp modSp mod setBg modNotes">
        <pc:chgData name="Adolfo Linarez" userId="1ef18a8fe3bb5161" providerId="LiveId" clId="{48CC90B4-21C4-4BBA-AC14-E65983F9C99F}" dt="2023-07-26T01:07:03.324" v="85" actId="1076"/>
        <pc:sldMkLst>
          <pc:docMk/>
          <pc:sldMk cId="0" sldId="257"/>
        </pc:sldMkLst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5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3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5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7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9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6:47.488" v="84" actId="26606"/>
          <ac:grpSpMkLst>
            <pc:docMk/>
            <pc:sldMk cId="0" sldId="257"/>
            <ac:grpSpMk id="141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03.324" v="85" actId="1076"/>
          <ac:picMkLst>
            <pc:docMk/>
            <pc:sldMk cId="0" sldId="257"/>
            <ac:picMk id="136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26.314" v="91" actId="1076"/>
        <pc:sldMkLst>
          <pc:docMk/>
          <pc:sldMk cId="0" sldId="258"/>
        </pc:sldMkLst>
        <pc:spChg chg="mod">
          <ac:chgData name="Adolfo Linarez" userId="1ef18a8fe3bb5161" providerId="LiveId" clId="{48CC90B4-21C4-4BBA-AC14-E65983F9C99F}" dt="2023-07-26T01:07:19.218" v="88" actId="14100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09.835" v="86" actId="26606"/>
          <ac:spMkLst>
            <pc:docMk/>
            <pc:sldMk cId="0" sldId="258"/>
            <ac:spMk id="142" creationId="{00000000-0000-0000-0000-000000000000}"/>
          </ac:spMkLst>
        </pc:spChg>
        <pc:grpChg chg="add">
          <ac:chgData name="Adolfo Linarez" userId="1ef18a8fe3bb5161" providerId="LiveId" clId="{48CC90B4-21C4-4BBA-AC14-E65983F9C99F}" dt="2023-07-26T01:07:09.835" v="86" actId="26606"/>
          <ac:grpSpMkLst>
            <pc:docMk/>
            <pc:sldMk cId="0" sldId="258"/>
            <ac:grpSpMk id="149" creationId="{0884F175-9D23-496E-80AC-F3D2FD541092}"/>
          </ac:grpSpMkLst>
        </pc:grpChg>
        <pc:picChg chg="mod">
          <ac:chgData name="Adolfo Linarez" userId="1ef18a8fe3bb5161" providerId="LiveId" clId="{48CC90B4-21C4-4BBA-AC14-E65983F9C99F}" dt="2023-07-26T01:07:26.314" v="91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48CC90B4-21C4-4BBA-AC14-E65983F9C99F}" dt="2023-07-26T01:07:09.835" v="86" actId="26606"/>
          <ac:picMkLst>
            <pc:docMk/>
            <pc:sldMk cId="0" sldId="258"/>
            <ac:picMk id="144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33.260" v="93" actId="27636"/>
        <pc:sldMkLst>
          <pc:docMk/>
          <pc:sldMk cId="0" sldId="259"/>
        </pc:sldMkLst>
        <pc:spChg chg="mo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33.260" v="93" actId="27636"/>
          <ac:spMkLst>
            <pc:docMk/>
            <pc:sldMk cId="0" sldId="259"/>
            <ac:spMk id="150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68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0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2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4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7:33.242" v="92" actId="26606"/>
          <ac:grpSpMkLst>
            <pc:docMk/>
            <pc:sldMk cId="0" sldId="259"/>
            <ac:grpSpMk id="156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33.242" v="92" actId="26606"/>
          <ac:picMkLst>
            <pc:docMk/>
            <pc:sldMk cId="0" sldId="259"/>
            <ac:picMk id="151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40.698" v="94" actId="26606"/>
        <pc:sldMkLst>
          <pc:docMk/>
          <pc:sldMk cId="0" sldId="260"/>
        </pc:sldMkLst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7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79" creationId="{3F088236-D655-4F88-B238-E16762358025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1" creationId="{3DAC0C92-199E-475C-9390-119A9B027276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3" creationId="{C4CFB339-0ED8-4FE2-9EF1-6D1375B8499B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5" creationId="{31896C80-2069-4431-9C19-83B91373449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7" creationId="{BF120A21-0841-4823-B0C4-28AEBCEF9B78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9" creationId="{DBB05BAE-BBD3-4289-899F-A6851503C6B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91" creationId="{9874D11C-36F5-4BBE-A490-019A54E953B0}"/>
          </ac:spMkLst>
        </pc:spChg>
        <pc:grpChg chg="add">
          <ac:chgData name="Adolfo Linarez" userId="1ef18a8fe3bb5161" providerId="LiveId" clId="{48CC90B4-21C4-4BBA-AC14-E65983F9C99F}" dt="2023-07-26T01:07:40.698" v="94" actId="26606"/>
          <ac:grpSpMkLst>
            <pc:docMk/>
            <pc:sldMk cId="0" sldId="260"/>
            <ac:grpSpMk id="163" creationId="{10BE40E3-5550-4CDD-B4FD-387C33EBF157}"/>
          </ac:grpSpMkLst>
        </pc:grpChg>
        <pc:picChg chg="mod ord">
          <ac:chgData name="Adolfo Linarez" userId="1ef18a8fe3bb5161" providerId="LiveId" clId="{48CC90B4-21C4-4BBA-AC14-E65983F9C99F}" dt="2023-07-26T01:07:40.698" v="94" actId="26606"/>
          <ac:picMkLst>
            <pc:docMk/>
            <pc:sldMk cId="0" sldId="260"/>
            <ac:picMk id="158" creationId="{00000000-0000-0000-0000-000000000000}"/>
          </ac:picMkLst>
        </pc:pic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5" creationId="{64FA5DFF-7FE6-4855-84E6-DFA78EE978BD}"/>
          </ac:cxnSpMkLst>
        </pc:cxn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7" creationId="{2AFD8CBA-54A3-4363-991B-B9C631BBFA74}"/>
          </ac:cxnSpMkLst>
        </pc:cxnChg>
      </pc:sldChg>
      <pc:sldChg chg="modSp mod modNotes">
        <pc:chgData name="Adolfo Linarez" userId="1ef18a8fe3bb5161" providerId="LiveId" clId="{48CC90B4-21C4-4BBA-AC14-E65983F9C99F}" dt="2023-07-26T01:07:50.837" v="95" actId="1076"/>
        <pc:sldMkLst>
          <pc:docMk/>
          <pc:sldMk cId="0" sldId="261"/>
        </pc:sldMkLst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3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4" creationId="{00000000-0000-0000-0000-000000000000}"/>
          </ac:spMkLst>
        </pc:spChg>
        <pc:picChg chg="mod">
          <ac:chgData name="Adolfo Linarez" userId="1ef18a8fe3bb5161" providerId="LiveId" clId="{48CC90B4-21C4-4BBA-AC14-E65983F9C99F}" dt="2023-07-26T01:07:50.837" v="95" actId="1076"/>
          <ac:picMkLst>
            <pc:docMk/>
            <pc:sldMk cId="0" sldId="261"/>
            <ac:picMk id="165" creationId="{00000000-0000-0000-0000-000000000000}"/>
          </ac:picMkLst>
        </pc:picChg>
      </pc:sldChg>
      <pc:sldChg chg="addSp modSp mod setBg">
        <pc:chgData name="Adolfo Linarez" userId="1ef18a8fe3bb5161" providerId="LiveId" clId="{48CC90B4-21C4-4BBA-AC14-E65983F9C99F}" dt="2023-07-26T01:08:04.514" v="97" actId="27636"/>
        <pc:sldMkLst>
          <pc:docMk/>
          <pc:sldMk cId="0" sldId="262"/>
        </pc:sldMkLst>
        <pc:spChg chg="mo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8:04.514" v="97" actId="27636"/>
          <ac:spMkLst>
            <pc:docMk/>
            <pc:sldMk cId="0" sldId="262"/>
            <ac:spMk id="171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88" creationId="{3BCB5F6A-9EB0-40B0-9D13-3023E9A20508}"/>
          </ac:spMkLst>
        </pc:spChg>
        <pc:grpChg chg="add">
          <ac:chgData name="Adolfo Linarez" userId="1ef18a8fe3bb5161" providerId="LiveId" clId="{48CC90B4-21C4-4BBA-AC14-E65983F9C99F}" dt="2023-07-26T01:08:04.488" v="96" actId="26606"/>
          <ac:grpSpMkLst>
            <pc:docMk/>
            <pc:sldMk cId="0" sldId="262"/>
            <ac:grpSpMk id="176" creationId="{10BE40E3-5550-4CDD-B4FD-387C33EBF157}"/>
          </ac:grpSpMkLst>
        </pc:grpChg>
        <pc:picChg chg="mod">
          <ac:chgData name="Adolfo Linarez" userId="1ef18a8fe3bb5161" providerId="LiveId" clId="{48CC90B4-21C4-4BBA-AC14-E65983F9C99F}" dt="2023-07-26T01:08:04.488" v="96" actId="26606"/>
          <ac:picMkLst>
            <pc:docMk/>
            <pc:sldMk cId="0" sldId="262"/>
            <ac:picMk id="3" creationId="{1882081E-F585-E6A1-9A4C-15B2863D5F1F}"/>
          </ac:picMkLst>
        </pc:picChg>
      </pc:sldChg>
      <pc:sldChg chg="addSp delSp modSp mod setBg addAnim delAnim setClrOvrMap modNotes">
        <pc:chgData name="Adolfo Linarez" userId="1ef18a8fe3bb5161" providerId="LiveId" clId="{48CC90B4-21C4-4BBA-AC14-E65983F9C99F}" dt="2023-07-26T01:08:17.636" v="99"/>
        <pc:sldMkLst>
          <pc:docMk/>
          <pc:sldMk cId="0" sldId="263"/>
        </pc:sldMkLst>
        <pc:spChg chg="mo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77" creationId="{00000000-0000-0000-0000-000000000000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4" creationId="{2783C067-F8BF-4755-B516-8A0CD74CF60C}"/>
          </ac:spMkLst>
        </pc:spChg>
        <pc:spChg chg="add del">
          <ac:chgData name="Adolfo Linarez" userId="1ef18a8fe3bb5161" providerId="LiveId" clId="{48CC90B4-21C4-4BBA-AC14-E65983F9C99F}" dt="2023-07-26T01:05:43.931" v="69" actId="26606"/>
          <ac:spMkLst>
            <pc:docMk/>
            <pc:sldMk cId="0" sldId="263"/>
            <ac:spMk id="196" creationId="{5A7802B6-FF37-40CF-A7E2-6F2A0D9A91EF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8" creationId="{549A2DAB-B431-487D-95AD-BB0FECB49E57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0" creationId="{2ED796EC-E7FF-46DB-B912-FB08BF12AA6E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3" creationId="{0819F787-32B4-46A8-BC57-C6571BCEE243}"/>
          </ac:spMkLst>
        </pc:spChg>
        <pc:spChg chg="ad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30" creationId="{27577DEC-D9A5-404D-9789-702F4319BEC8}"/>
          </ac:spMkLst>
        </pc:spChg>
        <pc:grpChg chg="add del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182" creationId="{76582886-877C-4AEC-A77F-8055EB9A0CF9}"/>
          </ac:grpSpMkLst>
        </pc:grpChg>
        <pc:grpChg chg="add del">
          <ac:chgData name="Adolfo Linarez" userId="1ef18a8fe3bb5161" providerId="LiveId" clId="{48CC90B4-21C4-4BBA-AC14-E65983F9C99F}" dt="2023-07-26T01:05:47.241" v="72" actId="26606"/>
          <ac:grpSpMkLst>
            <pc:docMk/>
            <pc:sldMk cId="0" sldId="263"/>
            <ac:grpSpMk id="183" creationId="{88C9B83F-64CD-41C1-925F-A08801FFD0BD}"/>
          </ac:grpSpMkLst>
        </pc:grpChg>
        <pc:grpChg chg="add del">
          <ac:chgData name="Adolfo Linarez" userId="1ef18a8fe3bb5161" providerId="LiveId" clId="{48CC90B4-21C4-4BBA-AC14-E65983F9C99F}" dt="2023-07-26T01:05:43.931" v="69" actId="26606"/>
          <ac:grpSpMkLst>
            <pc:docMk/>
            <pc:sldMk cId="0" sldId="263"/>
            <ac:grpSpMk id="184" creationId="{B4DE830A-B531-4A3B-96F6-0ECE88B08555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18" creationId="{28460BD8-AE3F-4AC9-9D0B-717052AA5D3A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32" creationId="{CEEA9366-CEA8-4F23-B065-4337F0D836FE}"/>
          </ac:grpSpMkLst>
        </pc:grpChg>
        <pc:picChg chg="add del">
          <ac:chgData name="Adolfo Linarez" userId="1ef18a8fe3bb5161" providerId="LiveId" clId="{48CC90B4-21C4-4BBA-AC14-E65983F9C99F}" dt="2023-07-26T01:05:47.241" v="72" actId="26606"/>
          <ac:picMkLst>
            <pc:docMk/>
            <pc:sldMk cId="0" sldId="263"/>
            <ac:picMk id="179" creationId="{2DB3E2FC-7617-56F8-3B83-90F9CDBBC9EF}"/>
          </ac:picMkLst>
        </pc:picChg>
        <pc:picChg chg="add del">
          <ac:chgData name="Adolfo Linarez" userId="1ef18a8fe3bb5161" providerId="LiveId" clId="{48CC90B4-21C4-4BBA-AC14-E65983F9C99F}" dt="2023-07-26T01:05:43.931" v="69" actId="26606"/>
          <ac:picMkLst>
            <pc:docMk/>
            <pc:sldMk cId="0" sldId="263"/>
            <ac:picMk id="181" creationId="{E6EAD698-98CB-9C6A-5CFC-3F5889AB8C5D}"/>
          </ac:picMkLst>
        </pc:pic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1" creationId="{C5ECDEE1-7093-418F-9CF5-24EEB115C1C1}"/>
          </ac:cxnSpMkLst>
        </pc:cxn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2" creationId="{045062AF-EB11-4651-BC4A-4DA21768DE8E}"/>
          </ac:cxnSpMkLst>
        </pc:cxnChg>
      </pc:sldChg>
      <pc:sldChg chg="addSp delSp modSp new del mod">
        <pc:chgData name="Adolfo Linarez" userId="1ef18a8fe3bb5161" providerId="LiveId" clId="{48CC90B4-21C4-4BBA-AC14-E65983F9C99F}" dt="2023-07-26T00:59:06.606" v="15" actId="47"/>
        <pc:sldMkLst>
          <pc:docMk/>
          <pc:sldMk cId="1668160399" sldId="264"/>
        </pc:sldMkLst>
        <pc:spChg chg="del">
          <ac:chgData name="Adolfo Linarez" userId="1ef18a8fe3bb5161" providerId="LiveId" clId="{48CC90B4-21C4-4BBA-AC14-E65983F9C99F}" dt="2023-07-26T00:49:07.569" v="4" actId="478"/>
          <ac:spMkLst>
            <pc:docMk/>
            <pc:sldMk cId="1668160399" sldId="264"/>
            <ac:spMk id="2" creationId="{E28688B5-46CD-7A24-ECFD-38BCF16D3958}"/>
          </ac:spMkLst>
        </pc:spChg>
        <pc:spChg chg="del">
          <ac:chgData name="Adolfo Linarez" userId="1ef18a8fe3bb5161" providerId="LiveId" clId="{48CC90B4-21C4-4BBA-AC14-E65983F9C99F}" dt="2023-07-26T00:49:09.124" v="5" actId="478"/>
          <ac:spMkLst>
            <pc:docMk/>
            <pc:sldMk cId="1668160399" sldId="264"/>
            <ac:spMk id="3" creationId="{41D50CDF-A821-5F6A-756B-DBFE1B703FC9}"/>
          </ac:spMkLst>
        </pc:spChg>
        <pc:picChg chg="add mod">
          <ac:chgData name="Adolfo Linarez" userId="1ef18a8fe3bb5161" providerId="LiveId" clId="{48CC90B4-21C4-4BBA-AC14-E65983F9C99F}" dt="2023-07-26T00:49:16.194" v="6" actId="14100"/>
          <ac:picMkLst>
            <pc:docMk/>
            <pc:sldMk cId="1668160399" sldId="264"/>
            <ac:picMk id="5" creationId="{AA891DC7-05B3-5595-E7A7-8BD5444C9A71}"/>
          </ac:picMkLst>
        </pc:picChg>
      </pc:sldChg>
      <pc:sldChg chg="addSp delSp modSp new del mod">
        <pc:chgData name="Adolfo Linarez" userId="1ef18a8fe3bb5161" providerId="LiveId" clId="{48CC90B4-21C4-4BBA-AC14-E65983F9C99F}" dt="2023-07-26T00:59:07.433" v="16" actId="47"/>
        <pc:sldMkLst>
          <pc:docMk/>
          <pc:sldMk cId="128495835" sldId="265"/>
        </pc:sldMkLst>
        <pc:spChg chg="del">
          <ac:chgData name="Adolfo Linarez" userId="1ef18a8fe3bb5161" providerId="LiveId" clId="{48CC90B4-21C4-4BBA-AC14-E65983F9C99F}" dt="2023-07-26T00:50:35.431" v="8" actId="478"/>
          <ac:spMkLst>
            <pc:docMk/>
            <pc:sldMk cId="128495835" sldId="265"/>
            <ac:spMk id="2" creationId="{8ED63A2D-7636-DD7F-2AD2-7D587C070E20}"/>
          </ac:spMkLst>
        </pc:spChg>
        <pc:spChg chg="del">
          <ac:chgData name="Adolfo Linarez" userId="1ef18a8fe3bb5161" providerId="LiveId" clId="{48CC90B4-21C4-4BBA-AC14-E65983F9C99F}" dt="2023-07-26T00:50:36.925" v="9" actId="478"/>
          <ac:spMkLst>
            <pc:docMk/>
            <pc:sldMk cId="128495835" sldId="265"/>
            <ac:spMk id="3" creationId="{FB1B21B6-EA0C-2352-B4BF-FF7D12731C3E}"/>
          </ac:spMkLst>
        </pc:spChg>
        <pc:spChg chg="add del mod">
          <ac:chgData name="Adolfo Linarez" userId="1ef18a8fe3bb5161" providerId="LiveId" clId="{48CC90B4-21C4-4BBA-AC14-E65983F9C99F}" dt="2023-07-26T00:51:14.052" v="14" actId="478"/>
          <ac:spMkLst>
            <pc:docMk/>
            <pc:sldMk cId="128495835" sldId="265"/>
            <ac:spMk id="5" creationId="{155BA249-2CDE-E09C-7B48-167EB263BD67}"/>
          </ac:spMkLst>
        </pc:spChg>
      </pc:sldChg>
      <pc:sldMasterChg chg="modSldLayout">
        <pc:chgData name="Adolfo Linarez" userId="1ef18a8fe3bb5161" providerId="LiveId" clId="{48CC90B4-21C4-4BBA-AC14-E65983F9C99F}" dt="2023-07-26T00:59:15.414" v="17"/>
        <pc:sldMasterMkLst>
          <pc:docMk/>
          <pc:sldMasterMk cId="189693814" sldId="2147483660"/>
        </pc:sldMasterMkLst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936024962" sldId="2147483677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0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1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2" creationId="{00000000-0000-0000-0000-000000000000}"/>
            </ac:spMkLst>
          </pc:spChg>
        </pc:sldLayoutChg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698445045" sldId="2147483678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8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9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84" creationId="{00000000-0000-0000-0000-000000000000}"/>
            </ac:spMkLst>
          </pc:s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0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5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9" creationId="{00000000-0000-0000-0000-000000000000}"/>
            </ac:grpSpMkLst>
          </pc:grpChg>
        </pc:sldLayoutChg>
      </pc:sldMasterChg>
    </pc:docChg>
  </pc:docChgLst>
  <pc:docChgLst>
    <pc:chgData name="Nelson Linarez" userId="73a424aa0dbfbcb4" providerId="LiveId" clId="{181C7474-A5D7-4624-82D8-40158F6A7E7E}"/>
    <pc:docChg chg="custSel modSld">
      <pc:chgData name="Nelson Linarez" userId="73a424aa0dbfbcb4" providerId="LiveId" clId="{181C7474-A5D7-4624-82D8-40158F6A7E7E}" dt="2023-07-21T00:36:06.176" v="209" actId="20577"/>
      <pc:docMkLst>
        <pc:docMk/>
      </pc:docMkLst>
      <pc:sldChg chg="modSp mod">
        <pc:chgData name="Nelson Linarez" userId="73a424aa0dbfbcb4" providerId="LiveId" clId="{181C7474-A5D7-4624-82D8-40158F6A7E7E}" dt="2023-07-21T00:05:31.190" v="58" actId="113"/>
        <pc:sldMkLst>
          <pc:docMk/>
          <pc:sldMk cId="0" sldId="256"/>
        </pc:sldMkLst>
        <pc:spChg chg="mod">
          <ac:chgData name="Nelson Linarez" userId="73a424aa0dbfbcb4" providerId="LiveId" clId="{181C7474-A5D7-4624-82D8-40158F6A7E7E}" dt="2023-07-21T00:05:31.190" v="58" actId="113"/>
          <ac:spMkLst>
            <pc:docMk/>
            <pc:sldMk cId="0" sldId="256"/>
            <ac:spMk id="129" creationId="{00000000-0000-0000-0000-000000000000}"/>
          </ac:spMkLst>
        </pc:spChg>
      </pc:sldChg>
      <pc:sldChg chg="addSp delSp modSp mod">
        <pc:chgData name="Nelson Linarez" userId="73a424aa0dbfbcb4" providerId="LiveId" clId="{181C7474-A5D7-4624-82D8-40158F6A7E7E}" dt="2023-07-21T00:36:06.176" v="209" actId="20577"/>
        <pc:sldMkLst>
          <pc:docMk/>
          <pc:sldMk cId="0" sldId="262"/>
        </pc:sldMkLst>
        <pc:spChg chg="mod">
          <ac:chgData name="Nelson Linarez" userId="73a424aa0dbfbcb4" providerId="LiveId" clId="{181C7474-A5D7-4624-82D8-40158F6A7E7E}" dt="2023-07-21T00:36:06.176" v="209" actId="20577"/>
          <ac:spMkLst>
            <pc:docMk/>
            <pc:sldMk cId="0" sldId="262"/>
            <ac:spMk id="171" creationId="{00000000-0000-0000-0000-000000000000}"/>
          </ac:spMkLst>
        </pc:spChg>
        <pc:picChg chg="add mod">
          <ac:chgData name="Nelson Linarez" userId="73a424aa0dbfbcb4" providerId="LiveId" clId="{181C7474-A5D7-4624-82D8-40158F6A7E7E}" dt="2023-07-21T00:24:38.957" v="65" actId="1076"/>
          <ac:picMkLst>
            <pc:docMk/>
            <pc:sldMk cId="0" sldId="262"/>
            <ac:picMk id="3" creationId="{1882081E-F585-E6A1-9A4C-15B2863D5F1F}"/>
          </ac:picMkLst>
        </pc:picChg>
        <pc:picChg chg="del">
          <ac:chgData name="Nelson Linarez" userId="73a424aa0dbfbcb4" providerId="LiveId" clId="{181C7474-A5D7-4624-82D8-40158F6A7E7E}" dt="2023-07-21T00:24:16.072" v="59" actId="478"/>
          <ac:picMkLst>
            <pc:docMk/>
            <pc:sldMk cId="0" sldId="262"/>
            <ac:picMk id="17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8e85c7af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8e85c7af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8e85c7af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8e85c7af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8e85c7af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8e85c7af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8e85c7af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8e85c7af8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8e85c7af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8e85c7af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8e85c7af8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8e85c7af8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90716127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90716127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03131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2974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365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36031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70489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00253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9987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07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540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7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962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9915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25084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59928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688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811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84001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0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647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countries.com/v3.1/a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34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829231" y="1450422"/>
            <a:ext cx="3460725" cy="124197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Aft>
                <a:spcPts val="0"/>
              </a:spcAft>
            </a:pPr>
            <a:r>
              <a:rPr lang="en-US" sz="3600" b="1" dirty="0"/>
              <a:t>WORLD DATA VISUALIZATION</a:t>
            </a:r>
          </a:p>
        </p:txBody>
      </p:sp>
      <p:sp>
        <p:nvSpPr>
          <p:cNvPr id="179" name="Google Shape;129;p13"/>
          <p:cNvSpPr txBox="1"/>
          <p:nvPr/>
        </p:nvSpPr>
        <p:spPr>
          <a:xfrm>
            <a:off x="4637485" y="2587502"/>
            <a:ext cx="3048329" cy="138945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Anna Garcia 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Adolfo Linarez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Nelson Linarez</a:t>
            </a:r>
          </a:p>
        </p:txBody>
      </p:sp>
      <p:pic>
        <p:nvPicPr>
          <p:cNvPr id="180" name="Picture 130" descr="Digital map with light leak background">
            <a:extLst>
              <a:ext uri="{FF2B5EF4-FFF2-40B4-BE49-F238E27FC236}">
                <a16:creationId xmlns:a16="http://schemas.microsoft.com/office/drawing/2014/main" id="{B814B6F8-26FE-54EC-1972-B741E5418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66" r="18424"/>
          <a:stretch/>
        </p:blipFill>
        <p:spPr>
          <a:xfrm>
            <a:off x="-3033" y="1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1" name="Isosceles Triangle 14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3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Isosceles Triangle 4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Isosceles Triangle 4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Isosceles Triangle 4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76" name="Rectangle 5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5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Isosceles Triangle 5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Isosceles Triangle 6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Isosceles Triangle 6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86" name="Rectangle 6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continent with orange dots&#10;&#10;Description automatically generated">
            <a:extLst>
              <a:ext uri="{FF2B5EF4-FFF2-40B4-BE49-F238E27FC236}">
                <a16:creationId xmlns:a16="http://schemas.microsoft.com/office/drawing/2014/main" id="{78ABFA0C-3201-DCA7-83D9-19A628B5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" r="-1" b="220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42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45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86" name="Picture 38" descr="Computer script on a screen">
            <a:extLst>
              <a:ext uri="{FF2B5EF4-FFF2-40B4-BE49-F238E27FC236}">
                <a16:creationId xmlns:a16="http://schemas.microsoft.com/office/drawing/2014/main" id="{FB98CA41-B7DB-A0F8-3E08-272B656F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2"/>
          <a:stretch/>
        </p:blipFill>
        <p:spPr>
          <a:xfrm>
            <a:off x="3202390" y="1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A2940-4AEF-D267-F0FE-42C6AA87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0" y="2014044"/>
            <a:ext cx="3066142" cy="860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3600" b="1" dirty="0"/>
              <a:t>HTML DEMO</a:t>
            </a:r>
          </a:p>
        </p:txBody>
      </p:sp>
      <p:cxnSp>
        <p:nvCxnSpPr>
          <p:cNvPr id="87" name="Straight Connector 5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5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1754823" y="2131746"/>
            <a:ext cx="5346906" cy="7300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algn="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QUESTIONS/COMMENTS?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455153" y="452645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309355" y="1453537"/>
            <a:ext cx="3257388" cy="39218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API - </a:t>
            </a: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https://restcountries.com/v3.1/all</a:t>
            </a:r>
            <a:endParaRPr lang="en-US" sz="1800" dirty="0">
              <a:solidFill>
                <a:schemeClr val="bg1"/>
              </a:solidFill>
            </a:endParaRP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Wide variety of public data describing 250 countries: Location, Border, Area, Population, Density, Language, Time Zone.</a:t>
            </a:r>
          </a:p>
        </p:txBody>
      </p:sp>
      <p:sp>
        <p:nvSpPr>
          <p:cNvPr id="159" name="Isosceles Triangle 15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83A95-C5D2-1199-278D-0B6F13204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123" y="81395"/>
            <a:ext cx="2717239" cy="4974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3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5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6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7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1428724" y="117179"/>
            <a:ext cx="543414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PROJECT INFORMATION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503519" y="1052714"/>
            <a:ext cx="3499293" cy="39111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SQL Database houses the data for planning/visualization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Data cleaning with python and SQL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Displays Leaflet charts/maps built from data gathered through web scraping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Four unique views with user-driven interaction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Simple Statistics library</a:t>
            </a: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69781" y="1276316"/>
            <a:ext cx="3499294" cy="841146"/>
          </a:xfrm>
          <a:prstGeom prst="rect">
            <a:avLst/>
          </a:prstGeom>
          <a:noFill/>
        </p:spPr>
      </p:pic>
      <p:pic>
        <p:nvPicPr>
          <p:cNvPr id="144" name="Google Shape;144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111178" y="2333296"/>
            <a:ext cx="3572669" cy="2382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517132" y="192828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POPULATION PIE CHARTS</a:t>
            </a:r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330948" y="1203390"/>
            <a:ext cx="3264474" cy="34775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Shows percentage of population by region and subregion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Dropdown menu allows user to switch between each region’s subregions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Asia has the biggest share of the world’s population</a:t>
            </a:r>
          </a:p>
          <a:p>
            <a:pPr marL="1005839" lvl="1" indent="-298449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Southern Asia is the largest subregion within Asia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Antarctic has the smallest share of the world’s population</a:t>
            </a: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4E02E-56FB-9C73-1EEF-BA49A80A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93" y="2692400"/>
            <a:ext cx="3176166" cy="2336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AB764-55CE-F777-155A-3052E494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51" y="192828"/>
            <a:ext cx="3746751" cy="2460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6A32E5-09E4-0CC4-DB88-50A341036ADA}"/>
              </a:ext>
            </a:extLst>
          </p:cNvPr>
          <p:cNvSpPr txBox="1"/>
          <p:nvPr/>
        </p:nvSpPr>
        <p:spPr>
          <a:xfrm>
            <a:off x="3309433" y="594508"/>
            <a:ext cx="474892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ts val="3000"/>
            </a:pP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Most Common Language by Region</a:t>
            </a:r>
          </a:p>
        </p:txBody>
      </p:sp>
      <p:sp>
        <p:nvSpPr>
          <p:cNvPr id="104" name="TextBox 4">
            <a:extLst>
              <a:ext uri="{FF2B5EF4-FFF2-40B4-BE49-F238E27FC236}">
                <a16:creationId xmlns:a16="http://schemas.microsoft.com/office/drawing/2014/main" id="{40D83849-C8C8-8ECC-62B1-05AED6E410B7}"/>
              </a:ext>
            </a:extLst>
          </p:cNvPr>
          <p:cNvSpPr txBox="1"/>
          <p:nvPr/>
        </p:nvSpPr>
        <p:spPr>
          <a:xfrm>
            <a:off x="4093640" y="1638666"/>
            <a:ext cx="3091324" cy="291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Oceania: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Americas: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Africa: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Europe: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Asia: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Arabic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Antarctic: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pic>
        <p:nvPicPr>
          <p:cNvPr id="105" name="Picture 6" descr="View of earth from space">
            <a:extLst>
              <a:ext uri="{FF2B5EF4-FFF2-40B4-BE49-F238E27FC236}">
                <a16:creationId xmlns:a16="http://schemas.microsoft.com/office/drawing/2014/main" id="{D68E76DB-439D-BFD1-67FA-4B842FEED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63" r="26278" b="1"/>
          <a:stretch/>
        </p:blipFill>
        <p:spPr>
          <a:xfrm>
            <a:off x="20" y="10"/>
            <a:ext cx="3572669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6" name="Isosceles Triangle 2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4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883FE-0DA4-AB0D-3EDC-AC5131E4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09" y="2786274"/>
            <a:ext cx="1828465" cy="2043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E0960-5DCA-BA6F-12B4-77ACA583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69" y="704993"/>
            <a:ext cx="1828464" cy="2045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D5E2F-02ED-60D0-04D6-0C3FF9173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58" y="664697"/>
            <a:ext cx="1828465" cy="2086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2B890-F52C-AFD9-3DBE-280A650F9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184" y="684845"/>
            <a:ext cx="1803229" cy="2045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2F52C-4176-71DB-00CB-2082C8EA8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69" y="2784739"/>
            <a:ext cx="1800534" cy="2045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A4EE8-3FFF-F6C2-CC81-5193A433CB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98"/>
          <a:stretch/>
        </p:blipFill>
        <p:spPr>
          <a:xfrm>
            <a:off x="2669192" y="2803653"/>
            <a:ext cx="1838150" cy="2025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6A89F-FDA7-DAF6-660F-0FDB019D87E9}"/>
              </a:ext>
            </a:extLst>
          </p:cNvPr>
          <p:cNvSpPr txBox="1"/>
          <p:nvPr/>
        </p:nvSpPr>
        <p:spPr>
          <a:xfrm>
            <a:off x="182880" y="202252"/>
            <a:ext cx="7964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Distribution of 5 Most Common Languages by Region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49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58" name="Google Shape;158;p17"/>
          <p:cNvPicPr preferRelativeResize="0"/>
          <p:nvPr/>
        </p:nvPicPr>
        <p:blipFill rotWithShape="1">
          <a:blip r:embed="rId3"/>
          <a:srcRect l="4698" r="-2" b="-2"/>
          <a:stretch/>
        </p:blipFill>
        <p:spPr>
          <a:xfrm>
            <a:off x="2634831" y="636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108162" y="536846"/>
            <a:ext cx="320558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GENERAL INFORMATION MAP</a:t>
            </a: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336550" y="2021597"/>
            <a:ext cx="2888342" cy="291058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with pin markers color-coded by continent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More information available upon clicking the markers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97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30" name="Rectangle 10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Isosceles Triangle 1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35" name="Rectangle 1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CB28C-89BD-1185-79DD-159D80444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4139829" y="357713"/>
            <a:ext cx="3047652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POPULATION BUBBLE MAP</a:t>
            </a:r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631698" y="1401226"/>
            <a:ext cx="4046201" cy="352473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displaying circle markers which have radio based on population and colors based on area.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API.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density – Highest: China.      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and area information available upon clicking the markers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Largest/Smallest: Russia/Vatican City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Most/Least People: China/Vatican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2081E-F585-E6A1-9A4C-15B2863D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88" r="24093" b="1"/>
          <a:stretch/>
        </p:blipFill>
        <p:spPr>
          <a:xfrm>
            <a:off x="-3038" y="-44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8" name="Isosceles Triangle 18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228</TotalTime>
  <Words>285</Words>
  <Application>Microsoft Office PowerPoint</Application>
  <PresentationFormat>On-screen Show (16:9)</PresentationFormat>
  <Paragraphs>41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WORLD DATA VISUALIZATION</vt:lpstr>
      <vt:lpstr>DATA SOURCE</vt:lpstr>
      <vt:lpstr>PROJECT INFORMATION</vt:lpstr>
      <vt:lpstr>POPULATION PIE CHARTS</vt:lpstr>
      <vt:lpstr>PowerPoint Presentation</vt:lpstr>
      <vt:lpstr>PowerPoint Presentation</vt:lpstr>
      <vt:lpstr>GENERAL INFORMATION MAP</vt:lpstr>
      <vt:lpstr>PowerPoint Presentation</vt:lpstr>
      <vt:lpstr>POPULATION BUBBLE MAP</vt:lpstr>
      <vt:lpstr>PowerPoint Presentation</vt:lpstr>
      <vt:lpstr>HTML DEMO</vt:lpstr>
      <vt:lpstr>QUESTIONS/COMMENTS?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Data Visualization</dc:title>
  <cp:lastModifiedBy>Adolfo Linarez</cp:lastModifiedBy>
  <cp:revision>1</cp:revision>
  <dcterms:modified xsi:type="dcterms:W3CDTF">2023-07-30T16:55:31Z</dcterms:modified>
</cp:coreProperties>
</file>